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webp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42.webp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  <p:sldMasterId id="2147483705" r:id="rId2"/>
  </p:sldMasterIdLst>
  <p:notesMasterIdLst>
    <p:notesMasterId r:id="rId38"/>
  </p:notesMasterIdLst>
  <p:handoutMasterIdLst>
    <p:handoutMasterId r:id="rId39"/>
  </p:handoutMasterIdLst>
  <p:sldIdLst>
    <p:sldId id="580" r:id="rId3"/>
    <p:sldId id="581" r:id="rId4"/>
    <p:sldId id="579" r:id="rId5"/>
    <p:sldId id="586" r:id="rId6"/>
    <p:sldId id="531" r:id="rId7"/>
    <p:sldId id="558" r:id="rId8"/>
    <p:sldId id="602" r:id="rId9"/>
    <p:sldId id="582" r:id="rId10"/>
    <p:sldId id="620" r:id="rId11"/>
    <p:sldId id="615" r:id="rId12"/>
    <p:sldId id="609" r:id="rId13"/>
    <p:sldId id="594" r:id="rId14"/>
    <p:sldId id="562" r:id="rId15"/>
    <p:sldId id="607" r:id="rId16"/>
    <p:sldId id="619" r:id="rId17"/>
    <p:sldId id="590" r:id="rId18"/>
    <p:sldId id="592" r:id="rId19"/>
    <p:sldId id="591" r:id="rId20"/>
    <p:sldId id="587" r:id="rId21"/>
    <p:sldId id="610" r:id="rId22"/>
    <p:sldId id="603" r:id="rId23"/>
    <p:sldId id="606" r:id="rId24"/>
    <p:sldId id="596" r:id="rId25"/>
    <p:sldId id="605" r:id="rId26"/>
    <p:sldId id="611" r:id="rId27"/>
    <p:sldId id="618" r:id="rId28"/>
    <p:sldId id="612" r:id="rId29"/>
    <p:sldId id="599" r:id="rId30"/>
    <p:sldId id="588" r:id="rId31"/>
    <p:sldId id="608" r:id="rId32"/>
    <p:sldId id="604" r:id="rId33"/>
    <p:sldId id="595" r:id="rId34"/>
    <p:sldId id="601" r:id="rId35"/>
    <p:sldId id="458" r:id="rId36"/>
    <p:sldId id="585" r:id="rId37"/>
  </p:sldIdLst>
  <p:sldSz cx="13442950" cy="7561263"/>
  <p:notesSz cx="9601200" cy="7315200"/>
  <p:defaultTextStyle>
    <a:defPPr>
      <a:defRPr lang="vi-VN"/>
    </a:defPPr>
    <a:lvl1pPr marL="0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4122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68244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2365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36486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0608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04730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88851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72973" algn="l" defTabSz="11682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34C1A-F497-447C-9BDE-A3665D183C87}">
          <p14:sldIdLst>
            <p14:sldId id="580"/>
            <p14:sldId id="581"/>
            <p14:sldId id="579"/>
            <p14:sldId id="586"/>
            <p14:sldId id="531"/>
            <p14:sldId id="558"/>
            <p14:sldId id="602"/>
            <p14:sldId id="582"/>
            <p14:sldId id="620"/>
            <p14:sldId id="615"/>
            <p14:sldId id="609"/>
            <p14:sldId id="594"/>
            <p14:sldId id="562"/>
            <p14:sldId id="607"/>
            <p14:sldId id="619"/>
            <p14:sldId id="590"/>
            <p14:sldId id="592"/>
            <p14:sldId id="591"/>
            <p14:sldId id="587"/>
            <p14:sldId id="610"/>
            <p14:sldId id="603"/>
            <p14:sldId id="606"/>
            <p14:sldId id="596"/>
            <p14:sldId id="605"/>
            <p14:sldId id="611"/>
            <p14:sldId id="618"/>
            <p14:sldId id="612"/>
            <p14:sldId id="599"/>
            <p14:sldId id="588"/>
            <p14:sldId id="608"/>
            <p14:sldId id="604"/>
            <p14:sldId id="595"/>
            <p14:sldId id="601"/>
            <p14:sldId id="458"/>
            <p14:sldId id="5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tsoft" initials="v" lastIdx="1" clrIdx="0"/>
  <p:cmAuthor id="1" name="hunghm10" initials="h" lastIdx="1" clrIdx="1">
    <p:extLst>
      <p:ext uri="{19B8F6BF-5375-455C-9EA6-DF929625EA0E}">
        <p15:presenceInfo xmlns:p15="http://schemas.microsoft.com/office/powerpoint/2012/main" userId="S-1-5-21-1978076751-3396122582-1341001408-71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66FF"/>
    <a:srgbClr val="0D5259"/>
    <a:srgbClr val="279B67"/>
    <a:srgbClr val="0066CC"/>
    <a:srgbClr val="FF9933"/>
    <a:srgbClr val="00823B"/>
    <a:srgbClr val="008EC0"/>
    <a:srgbClr val="FFFFFF"/>
    <a:srgbClr val="F58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1ADF1-BBE5-4E44-B971-4AE493D59B4D}" v="2" dt="2019-10-16T07:20:25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64144" autoAdjust="0"/>
  </p:normalViewPr>
  <p:slideViewPr>
    <p:cSldViewPr>
      <p:cViewPr varScale="1">
        <p:scale>
          <a:sx n="40" d="100"/>
          <a:sy n="40" d="100"/>
        </p:scale>
        <p:origin x="1560" y="40"/>
      </p:cViewPr>
      <p:guideLst>
        <p:guide orient="horz" pos="2382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g Do" userId="a996ef8137167635" providerId="LiveId" clId="{31852210-24BD-408E-A9A2-7FBBA6FB8737}"/>
    <pc:docChg chg="undo modSld">
      <pc:chgData name="Thang Do" userId="a996ef8137167635" providerId="LiveId" clId="{31852210-24BD-408E-A9A2-7FBBA6FB8737}" dt="2019-08-13T01:36:42.019" v="46" actId="20577"/>
      <pc:docMkLst>
        <pc:docMk/>
      </pc:docMkLst>
      <pc:sldChg chg="modSp">
        <pc:chgData name="Thang Do" userId="a996ef8137167635" providerId="LiveId" clId="{31852210-24BD-408E-A9A2-7FBBA6FB8737}" dt="2019-08-13T01:36:42.019" v="46" actId="20577"/>
        <pc:sldMkLst>
          <pc:docMk/>
          <pc:sldMk cId="1045966816" sldId="580"/>
        </pc:sldMkLst>
        <pc:spChg chg="mod">
          <ac:chgData name="Thang Do" userId="a996ef8137167635" providerId="LiveId" clId="{31852210-24BD-408E-A9A2-7FBBA6FB8737}" dt="2019-08-13T01:36:42.019" v="46" actId="20577"/>
          <ac:spMkLst>
            <pc:docMk/>
            <pc:sldMk cId="1045966816" sldId="580"/>
            <ac:spMk id="14" creationId="{00000000-0000-0000-0000-000000000000}"/>
          </ac:spMkLst>
        </pc:spChg>
      </pc:sldChg>
    </pc:docChg>
  </pc:docChgLst>
  <pc:docChgLst>
    <pc:chgData name="Thang Do" userId="a996ef8137167635" providerId="LiveId" clId="{C1AF8CEF-5C60-4460-825F-E0C9BFC11E92}"/>
    <pc:docChg chg="undo custSel addSld delSld modSld sldOrd modSection">
      <pc:chgData name="Thang Do" userId="a996ef8137167635" providerId="LiveId" clId="{C1AF8CEF-5C60-4460-825F-E0C9BFC11E92}" dt="2019-06-03T06:41:40.725" v="5461"/>
      <pc:docMkLst>
        <pc:docMk/>
      </pc:docMkLst>
      <pc:sldChg chg="modSp add modTransition">
        <pc:chgData name="Thang Do" userId="a996ef8137167635" providerId="LiveId" clId="{C1AF8CEF-5C60-4460-825F-E0C9BFC11E92}" dt="2019-06-03T06:41:40.725" v="5461"/>
        <pc:sldMkLst>
          <pc:docMk/>
          <pc:sldMk cId="1392215173" sldId="586"/>
        </pc:sldMkLst>
        <pc:spChg chg="mod">
          <ac:chgData name="Thang Do" userId="a996ef8137167635" providerId="LiveId" clId="{C1AF8CEF-5C60-4460-825F-E0C9BFC11E92}" dt="2019-03-18T14:32:26.097" v="577" actId="14100"/>
          <ac:spMkLst>
            <pc:docMk/>
            <pc:sldMk cId="1392215173" sldId="586"/>
            <ac:spMk id="11" creationId="{1F3FB6CC-0081-48C6-BEB3-997E333962FD}"/>
          </ac:spMkLst>
        </pc:spChg>
        <pc:picChg chg="mod">
          <ac:chgData name="Thang Do" userId="a996ef8137167635" providerId="LiveId" clId="{C1AF8CEF-5C60-4460-825F-E0C9BFC11E92}" dt="2019-03-18T14:31:22.672" v="575" actId="1036"/>
          <ac:picMkLst>
            <pc:docMk/>
            <pc:sldMk cId="1392215173" sldId="586"/>
            <ac:picMk id="12" creationId="{7C47962F-7F12-40FD-B99D-7D8FDEE53B04}"/>
          </ac:picMkLst>
        </pc:picChg>
      </pc:sldChg>
    </pc:docChg>
  </pc:docChgLst>
  <pc:docChgLst>
    <pc:chgData name="Thang Do" userId="a996ef8137167635" providerId="LiveId" clId="{4A31ADF1-BBE5-4E44-B971-4AE493D59B4D}"/>
    <pc:docChg chg="modSld">
      <pc:chgData name="Thang Do" userId="a996ef8137167635" providerId="LiveId" clId="{4A31ADF1-BBE5-4E44-B971-4AE493D59B4D}" dt="2019-10-16T07:20:25.740" v="1"/>
      <pc:docMkLst>
        <pc:docMk/>
      </pc:docMkLst>
      <pc:sldChg chg="modSp">
        <pc:chgData name="Thang Do" userId="a996ef8137167635" providerId="LiveId" clId="{4A31ADF1-BBE5-4E44-B971-4AE493D59B4D}" dt="2019-10-16T06:54:07.643" v="0" actId="478"/>
        <pc:sldMkLst>
          <pc:docMk/>
          <pc:sldMk cId="1710630062" sldId="581"/>
        </pc:sldMkLst>
        <pc:graphicFrameChg chg="mod">
          <ac:chgData name="Thang Do" userId="a996ef8137167635" providerId="LiveId" clId="{4A31ADF1-BBE5-4E44-B971-4AE493D59B4D}" dt="2019-10-16T06:54:07.643" v="0" actId="478"/>
          <ac:graphicFrameMkLst>
            <pc:docMk/>
            <pc:sldMk cId="1710630062" sldId="581"/>
            <ac:graphicFrameMk id="5" creationId="{00000000-0000-0000-0000-000000000000}"/>
          </ac:graphicFrameMkLst>
        </pc:graphicFrameChg>
      </pc:sldChg>
      <pc:sldChg chg="addSp delSp modSp">
        <pc:chgData name="Thang Do" userId="a996ef8137167635" providerId="LiveId" clId="{4A31ADF1-BBE5-4E44-B971-4AE493D59B4D}" dt="2019-10-16T07:20:25.740" v="1"/>
        <pc:sldMkLst>
          <pc:docMk/>
          <pc:sldMk cId="1392215173" sldId="586"/>
        </pc:sldMkLst>
        <pc:spChg chg="add del mod">
          <ac:chgData name="Thang Do" userId="a996ef8137167635" providerId="LiveId" clId="{4A31ADF1-BBE5-4E44-B971-4AE493D59B4D}" dt="2019-10-16T07:20:25.740" v="1"/>
          <ac:spMkLst>
            <pc:docMk/>
            <pc:sldMk cId="1392215173" sldId="586"/>
            <ac:spMk id="3" creationId="{6C4D1FDB-210A-41DB-9A3B-659ECB6B2B15}"/>
          </ac:spMkLst>
        </pc:spChg>
        <pc:spChg chg="add del mod">
          <ac:chgData name="Thang Do" userId="a996ef8137167635" providerId="LiveId" clId="{4A31ADF1-BBE5-4E44-B971-4AE493D59B4D}" dt="2019-10-16T07:20:25.740" v="1"/>
          <ac:spMkLst>
            <pc:docMk/>
            <pc:sldMk cId="1392215173" sldId="586"/>
            <ac:spMk id="5" creationId="{5045907A-E94E-4774-80B8-DA86A0903CEA}"/>
          </ac:spMkLst>
        </pc:spChg>
        <pc:spChg chg="add mod">
          <ac:chgData name="Thang Do" userId="a996ef8137167635" providerId="LiveId" clId="{4A31ADF1-BBE5-4E44-B971-4AE493D59B4D}" dt="2019-10-16T07:20:25.740" v="1"/>
          <ac:spMkLst>
            <pc:docMk/>
            <pc:sldMk cId="1392215173" sldId="586"/>
            <ac:spMk id="6" creationId="{C94E8319-5453-4084-B9DD-CD8BB3F6C7A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CB6D1-37D0-41FF-8076-404FA2E01B9B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DFCA3E6-C70E-43B5-AEB0-F05F589BAF1C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QUAN ĐIỂM – MỤC TIÊU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E1253A-996F-4652-83F7-A2522D2477D1}" type="parTrans" cxnId="{E9F330D2-380D-47E4-B591-5507D5F8C076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3D81B3-CFC4-4157-B07F-C57E1EDF33D2}" type="sibTrans" cxnId="{E9F330D2-380D-47E4-B591-5507D5F8C076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9A0012-B63B-4B8E-A5AC-14CAE6A3F684}">
      <dgm:prSet phldrT="[Text]" custT="1"/>
      <dgm:spPr/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3. ĐỀ XUẤTGIẢI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3B447C-CDD7-4A53-A270-B8553C984AF2}" type="parTrans" cxnId="{B67D5096-857D-41D2-A614-17607CDD06D2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C7D60C-2722-4039-8BEC-62A0B5AC10EA}" type="sibTrans" cxnId="{B67D5096-857D-41D2-A614-17607CDD06D2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35D6C7-B771-40F5-A2AD-2DD50E214E9C}">
      <dgm:prSet phldrT="[Text]" custT="1"/>
      <dgm:spPr/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4. KẾ HOẠCH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4F0024-2547-4DF7-AD44-555B9DE12043}" type="parTrans" cxnId="{4FFAEB51-6C05-4E13-A1EC-5A27A4F747C5}">
      <dgm:prSet/>
      <dgm:spPr/>
    </dgm:pt>
    <dgm:pt modelId="{264B0406-572B-4D26-8735-F7475B93B4FF}" type="sibTrans" cxnId="{4FFAEB51-6C05-4E13-A1EC-5A27A4F747C5}">
      <dgm:prSet/>
      <dgm:spPr/>
    </dgm:pt>
    <dgm:pt modelId="{1132CDFC-64FC-47A3-B2F7-51086C0EBFAC}">
      <dgm:prSet phldrT="[Text]" custT="1"/>
      <dgm:spPr/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2. PHÂN TÍCH NHU CẦU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E6163-7C1E-46C1-A699-21BB92FB7022}" type="parTrans" cxnId="{C9D0EE5C-8051-4395-927B-53471572A5A4}">
      <dgm:prSet/>
      <dgm:spPr/>
    </dgm:pt>
    <dgm:pt modelId="{99728E98-2E05-41F8-9E5F-69463BC5D955}" type="sibTrans" cxnId="{C9D0EE5C-8051-4395-927B-53471572A5A4}">
      <dgm:prSet/>
      <dgm:spPr/>
    </dgm:pt>
    <dgm:pt modelId="{06FBCB88-D0E0-4EAE-A490-2EDFE27DB9B7}" type="pres">
      <dgm:prSet presAssocID="{2BECB6D1-37D0-41FF-8076-404FA2E01B9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E8953A-61C3-40F8-A097-883AA95E0641}" type="pres">
      <dgm:prSet presAssocID="{EDFCA3E6-C70E-43B5-AEB0-F05F589BAF1C}" presName="parentLin" presStyleCnt="0"/>
      <dgm:spPr/>
    </dgm:pt>
    <dgm:pt modelId="{AC338542-9204-4F45-98E5-38FC9790072E}" type="pres">
      <dgm:prSet presAssocID="{EDFCA3E6-C70E-43B5-AEB0-F05F589BAF1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017E4A1-9F48-4CB5-A9BB-ABCA9EAAB589}" type="pres">
      <dgm:prSet presAssocID="{EDFCA3E6-C70E-43B5-AEB0-F05F589BAF1C}" presName="parentText" presStyleLbl="node1" presStyleIdx="0" presStyleCnt="4" custScaleX="992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03422-3FC6-49DB-8F7B-C40162C6F677}" type="pres">
      <dgm:prSet presAssocID="{EDFCA3E6-C70E-43B5-AEB0-F05F589BAF1C}" presName="negativeSpace" presStyleCnt="0"/>
      <dgm:spPr/>
    </dgm:pt>
    <dgm:pt modelId="{7B964466-B981-4B92-98DF-20E97CE37EDF}" type="pres">
      <dgm:prSet presAssocID="{EDFCA3E6-C70E-43B5-AEB0-F05F589BAF1C}" presName="childText" presStyleLbl="conFgAcc1" presStyleIdx="0" presStyleCnt="4" custLinFactNeighborX="369" custLinFactNeighborY="-16702">
        <dgm:presLayoutVars>
          <dgm:bulletEnabled val="1"/>
        </dgm:presLayoutVars>
      </dgm:prSet>
      <dgm:spPr/>
    </dgm:pt>
    <dgm:pt modelId="{1C1A3FB4-7A35-4726-98B3-EB516E809F39}" type="pres">
      <dgm:prSet presAssocID="{403D81B3-CFC4-4157-B07F-C57E1EDF33D2}" presName="spaceBetweenRectangles" presStyleCnt="0"/>
      <dgm:spPr/>
    </dgm:pt>
    <dgm:pt modelId="{1647029D-775C-40CE-8349-E87F7739DD41}" type="pres">
      <dgm:prSet presAssocID="{1132CDFC-64FC-47A3-B2F7-51086C0EBFAC}" presName="parentLin" presStyleCnt="0"/>
      <dgm:spPr/>
    </dgm:pt>
    <dgm:pt modelId="{7891C4A5-233D-45E4-B604-893F26ACB17E}" type="pres">
      <dgm:prSet presAssocID="{1132CDFC-64FC-47A3-B2F7-51086C0EBFA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245867E-1335-44DB-BED3-12C74E9BEF58}" type="pres">
      <dgm:prSet presAssocID="{1132CDFC-64FC-47A3-B2F7-51086C0EBFA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808CF-A87B-42DC-86A6-03320BA3BA74}" type="pres">
      <dgm:prSet presAssocID="{1132CDFC-64FC-47A3-B2F7-51086C0EBFAC}" presName="negativeSpace" presStyleCnt="0"/>
      <dgm:spPr/>
    </dgm:pt>
    <dgm:pt modelId="{0FA291BD-13E3-449F-9542-77DE6ED571B6}" type="pres">
      <dgm:prSet presAssocID="{1132CDFC-64FC-47A3-B2F7-51086C0EBFAC}" presName="childText" presStyleLbl="conFgAcc1" presStyleIdx="1" presStyleCnt="4">
        <dgm:presLayoutVars>
          <dgm:bulletEnabled val="1"/>
        </dgm:presLayoutVars>
      </dgm:prSet>
      <dgm:spPr/>
    </dgm:pt>
    <dgm:pt modelId="{4B19D926-4D10-466B-A72D-918987468F60}" type="pres">
      <dgm:prSet presAssocID="{99728E98-2E05-41F8-9E5F-69463BC5D955}" presName="spaceBetweenRectangles" presStyleCnt="0"/>
      <dgm:spPr/>
    </dgm:pt>
    <dgm:pt modelId="{A9E58627-F3D7-4C57-8D53-99ED375BC4D6}" type="pres">
      <dgm:prSet presAssocID="{959A0012-B63B-4B8E-A5AC-14CAE6A3F684}" presName="parentLin" presStyleCnt="0"/>
      <dgm:spPr/>
    </dgm:pt>
    <dgm:pt modelId="{4AF1C96A-1C90-49FE-BF23-9CE2C4A6F3D5}" type="pres">
      <dgm:prSet presAssocID="{959A0012-B63B-4B8E-A5AC-14CAE6A3F684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692566DD-E377-4856-9E16-591896219D5E}" type="pres">
      <dgm:prSet presAssocID="{959A0012-B63B-4B8E-A5AC-14CAE6A3F684}" presName="parentText" presStyleLbl="node1" presStyleIdx="2" presStyleCnt="4" custScaleX="9964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39544D-5F33-41B3-B509-0AF329CC8DB2}" type="pres">
      <dgm:prSet presAssocID="{959A0012-B63B-4B8E-A5AC-14CAE6A3F684}" presName="negativeSpace" presStyleCnt="0"/>
      <dgm:spPr/>
    </dgm:pt>
    <dgm:pt modelId="{F58F1B49-2A71-4BD6-B052-144B2E1E3FF3}" type="pres">
      <dgm:prSet presAssocID="{959A0012-B63B-4B8E-A5AC-14CAE6A3F684}" presName="childText" presStyleLbl="conFgAcc1" presStyleIdx="2" presStyleCnt="4">
        <dgm:presLayoutVars>
          <dgm:bulletEnabled val="1"/>
        </dgm:presLayoutVars>
      </dgm:prSet>
      <dgm:spPr/>
    </dgm:pt>
    <dgm:pt modelId="{CA499E93-08F5-4700-8D55-17043C833291}" type="pres">
      <dgm:prSet presAssocID="{C8C7D60C-2722-4039-8BEC-62A0B5AC10EA}" presName="spaceBetweenRectangles" presStyleCnt="0"/>
      <dgm:spPr/>
    </dgm:pt>
    <dgm:pt modelId="{6E521AA9-FAD7-41B2-BBB0-9EEE6847CF6A}" type="pres">
      <dgm:prSet presAssocID="{AD35D6C7-B771-40F5-A2AD-2DD50E214E9C}" presName="parentLin" presStyleCnt="0"/>
      <dgm:spPr/>
    </dgm:pt>
    <dgm:pt modelId="{2B1971C7-E0E6-41EA-8379-6C6A8B12D667}" type="pres">
      <dgm:prSet presAssocID="{AD35D6C7-B771-40F5-A2AD-2DD50E214E9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266A7C7E-3B40-4765-B526-E7DA970828B8}" type="pres">
      <dgm:prSet presAssocID="{AD35D6C7-B771-40F5-A2AD-2DD50E214E9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30E67-58CE-4547-87C2-04F26C15CE61}" type="pres">
      <dgm:prSet presAssocID="{AD35D6C7-B771-40F5-A2AD-2DD50E214E9C}" presName="negativeSpace" presStyleCnt="0"/>
      <dgm:spPr/>
    </dgm:pt>
    <dgm:pt modelId="{F28A5F72-2CBC-4B4F-B53D-E12A314C3FD5}" type="pres">
      <dgm:prSet presAssocID="{AD35D6C7-B771-40F5-A2AD-2DD50E214E9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D0EE5C-8051-4395-927B-53471572A5A4}" srcId="{2BECB6D1-37D0-41FF-8076-404FA2E01B9B}" destId="{1132CDFC-64FC-47A3-B2F7-51086C0EBFAC}" srcOrd="1" destOrd="0" parTransId="{70DE6163-7C1E-46C1-A699-21BB92FB7022}" sibTransId="{99728E98-2E05-41F8-9E5F-69463BC5D955}"/>
    <dgm:cxn modelId="{EEAC3277-276C-4191-8568-8D26A8CC23CD}" type="presOf" srcId="{1132CDFC-64FC-47A3-B2F7-51086C0EBFAC}" destId="{E245867E-1335-44DB-BED3-12C74E9BEF58}" srcOrd="1" destOrd="0" presId="urn:microsoft.com/office/officeart/2005/8/layout/list1"/>
    <dgm:cxn modelId="{24183DED-423A-403B-A7FF-AC655E82E228}" type="presOf" srcId="{959A0012-B63B-4B8E-A5AC-14CAE6A3F684}" destId="{4AF1C96A-1C90-49FE-BF23-9CE2C4A6F3D5}" srcOrd="0" destOrd="0" presId="urn:microsoft.com/office/officeart/2005/8/layout/list1"/>
    <dgm:cxn modelId="{46FA3BD2-0DD4-4FF1-80BF-B58303BBB0C2}" type="presOf" srcId="{EDFCA3E6-C70E-43B5-AEB0-F05F589BAF1C}" destId="{AC338542-9204-4F45-98E5-38FC9790072E}" srcOrd="0" destOrd="0" presId="urn:microsoft.com/office/officeart/2005/8/layout/list1"/>
    <dgm:cxn modelId="{F870D6B0-F3FA-4E6D-8824-DE7C86F48FE7}" type="presOf" srcId="{AD35D6C7-B771-40F5-A2AD-2DD50E214E9C}" destId="{266A7C7E-3B40-4765-B526-E7DA970828B8}" srcOrd="1" destOrd="0" presId="urn:microsoft.com/office/officeart/2005/8/layout/list1"/>
    <dgm:cxn modelId="{4FFAEB51-6C05-4E13-A1EC-5A27A4F747C5}" srcId="{2BECB6D1-37D0-41FF-8076-404FA2E01B9B}" destId="{AD35D6C7-B771-40F5-A2AD-2DD50E214E9C}" srcOrd="3" destOrd="0" parTransId="{5F4F0024-2547-4DF7-AD44-555B9DE12043}" sibTransId="{264B0406-572B-4D26-8735-F7475B93B4FF}"/>
    <dgm:cxn modelId="{B67D5096-857D-41D2-A614-17607CDD06D2}" srcId="{2BECB6D1-37D0-41FF-8076-404FA2E01B9B}" destId="{959A0012-B63B-4B8E-A5AC-14CAE6A3F684}" srcOrd="2" destOrd="0" parTransId="{8E3B447C-CDD7-4A53-A270-B8553C984AF2}" sibTransId="{C8C7D60C-2722-4039-8BEC-62A0B5AC10EA}"/>
    <dgm:cxn modelId="{CF346B09-0D67-4B06-8381-E72D0BDE2C0B}" type="presOf" srcId="{EDFCA3E6-C70E-43B5-AEB0-F05F589BAF1C}" destId="{6017E4A1-9F48-4CB5-A9BB-ABCA9EAAB589}" srcOrd="1" destOrd="0" presId="urn:microsoft.com/office/officeart/2005/8/layout/list1"/>
    <dgm:cxn modelId="{5EDAEC22-16A7-451D-96C8-6E525146ABD8}" type="presOf" srcId="{1132CDFC-64FC-47A3-B2F7-51086C0EBFAC}" destId="{7891C4A5-233D-45E4-B604-893F26ACB17E}" srcOrd="0" destOrd="0" presId="urn:microsoft.com/office/officeart/2005/8/layout/list1"/>
    <dgm:cxn modelId="{E7498C99-CE7F-4935-AE4C-A47369EAD0F1}" type="presOf" srcId="{959A0012-B63B-4B8E-A5AC-14CAE6A3F684}" destId="{692566DD-E377-4856-9E16-591896219D5E}" srcOrd="1" destOrd="0" presId="urn:microsoft.com/office/officeart/2005/8/layout/list1"/>
    <dgm:cxn modelId="{E9F330D2-380D-47E4-B591-5507D5F8C076}" srcId="{2BECB6D1-37D0-41FF-8076-404FA2E01B9B}" destId="{EDFCA3E6-C70E-43B5-AEB0-F05F589BAF1C}" srcOrd="0" destOrd="0" parTransId="{88E1253A-996F-4652-83F7-A2522D2477D1}" sibTransId="{403D81B3-CFC4-4157-B07F-C57E1EDF33D2}"/>
    <dgm:cxn modelId="{B72BBFA6-A4BF-479A-A364-BF5E622934A1}" type="presOf" srcId="{2BECB6D1-37D0-41FF-8076-404FA2E01B9B}" destId="{06FBCB88-D0E0-4EAE-A490-2EDFE27DB9B7}" srcOrd="0" destOrd="0" presId="urn:microsoft.com/office/officeart/2005/8/layout/list1"/>
    <dgm:cxn modelId="{7FCD8242-20F2-44A0-B925-117745C2B7B9}" type="presOf" srcId="{AD35D6C7-B771-40F5-A2AD-2DD50E214E9C}" destId="{2B1971C7-E0E6-41EA-8379-6C6A8B12D667}" srcOrd="0" destOrd="0" presId="urn:microsoft.com/office/officeart/2005/8/layout/list1"/>
    <dgm:cxn modelId="{C78812CB-F935-4464-9BD8-4044E0D88F3C}" type="presParOf" srcId="{06FBCB88-D0E0-4EAE-A490-2EDFE27DB9B7}" destId="{91E8953A-61C3-40F8-A097-883AA95E0641}" srcOrd="0" destOrd="0" presId="urn:microsoft.com/office/officeart/2005/8/layout/list1"/>
    <dgm:cxn modelId="{A98ECB25-36C7-4576-99F6-F834A761849C}" type="presParOf" srcId="{91E8953A-61C3-40F8-A097-883AA95E0641}" destId="{AC338542-9204-4F45-98E5-38FC9790072E}" srcOrd="0" destOrd="0" presId="urn:microsoft.com/office/officeart/2005/8/layout/list1"/>
    <dgm:cxn modelId="{1A23CEA9-357C-4ED1-A89E-8ACCF7EAF23A}" type="presParOf" srcId="{91E8953A-61C3-40F8-A097-883AA95E0641}" destId="{6017E4A1-9F48-4CB5-A9BB-ABCA9EAAB589}" srcOrd="1" destOrd="0" presId="urn:microsoft.com/office/officeart/2005/8/layout/list1"/>
    <dgm:cxn modelId="{375B59F0-D3E7-4DC4-BCA7-933314A66FCE}" type="presParOf" srcId="{06FBCB88-D0E0-4EAE-A490-2EDFE27DB9B7}" destId="{74603422-3FC6-49DB-8F7B-C40162C6F677}" srcOrd="1" destOrd="0" presId="urn:microsoft.com/office/officeart/2005/8/layout/list1"/>
    <dgm:cxn modelId="{DFEB9AAF-4C8E-47AE-B5A0-8F1B9BE8A1BD}" type="presParOf" srcId="{06FBCB88-D0E0-4EAE-A490-2EDFE27DB9B7}" destId="{7B964466-B981-4B92-98DF-20E97CE37EDF}" srcOrd="2" destOrd="0" presId="urn:microsoft.com/office/officeart/2005/8/layout/list1"/>
    <dgm:cxn modelId="{7FE601DE-12E2-4DFD-B371-A23954755071}" type="presParOf" srcId="{06FBCB88-D0E0-4EAE-A490-2EDFE27DB9B7}" destId="{1C1A3FB4-7A35-4726-98B3-EB516E809F39}" srcOrd="3" destOrd="0" presId="urn:microsoft.com/office/officeart/2005/8/layout/list1"/>
    <dgm:cxn modelId="{E1AC3FFB-3548-4223-9F36-9DCAD4588007}" type="presParOf" srcId="{06FBCB88-D0E0-4EAE-A490-2EDFE27DB9B7}" destId="{1647029D-775C-40CE-8349-E87F7739DD41}" srcOrd="4" destOrd="0" presId="urn:microsoft.com/office/officeart/2005/8/layout/list1"/>
    <dgm:cxn modelId="{C5217A02-3593-428A-903F-5289F4C9A165}" type="presParOf" srcId="{1647029D-775C-40CE-8349-E87F7739DD41}" destId="{7891C4A5-233D-45E4-B604-893F26ACB17E}" srcOrd="0" destOrd="0" presId="urn:microsoft.com/office/officeart/2005/8/layout/list1"/>
    <dgm:cxn modelId="{644513FA-FDF0-4783-B536-60A006F75B4E}" type="presParOf" srcId="{1647029D-775C-40CE-8349-E87F7739DD41}" destId="{E245867E-1335-44DB-BED3-12C74E9BEF58}" srcOrd="1" destOrd="0" presId="urn:microsoft.com/office/officeart/2005/8/layout/list1"/>
    <dgm:cxn modelId="{A98EC8AB-EA27-435A-B563-4DB008F1A5B7}" type="presParOf" srcId="{06FBCB88-D0E0-4EAE-A490-2EDFE27DB9B7}" destId="{4AF808CF-A87B-42DC-86A6-03320BA3BA74}" srcOrd="5" destOrd="0" presId="urn:microsoft.com/office/officeart/2005/8/layout/list1"/>
    <dgm:cxn modelId="{84558A56-DE7B-471C-86EE-8C104FF6C668}" type="presParOf" srcId="{06FBCB88-D0E0-4EAE-A490-2EDFE27DB9B7}" destId="{0FA291BD-13E3-449F-9542-77DE6ED571B6}" srcOrd="6" destOrd="0" presId="urn:microsoft.com/office/officeart/2005/8/layout/list1"/>
    <dgm:cxn modelId="{F21C1688-A6E4-46C3-A4A8-411DB295834D}" type="presParOf" srcId="{06FBCB88-D0E0-4EAE-A490-2EDFE27DB9B7}" destId="{4B19D926-4D10-466B-A72D-918987468F60}" srcOrd="7" destOrd="0" presId="urn:microsoft.com/office/officeart/2005/8/layout/list1"/>
    <dgm:cxn modelId="{DC584C2F-F967-4F03-89D7-A0EB18C1F1D4}" type="presParOf" srcId="{06FBCB88-D0E0-4EAE-A490-2EDFE27DB9B7}" destId="{A9E58627-F3D7-4C57-8D53-99ED375BC4D6}" srcOrd="8" destOrd="0" presId="urn:microsoft.com/office/officeart/2005/8/layout/list1"/>
    <dgm:cxn modelId="{A5A985F0-EDDA-4CC6-A58E-C4D09FB4CC61}" type="presParOf" srcId="{A9E58627-F3D7-4C57-8D53-99ED375BC4D6}" destId="{4AF1C96A-1C90-49FE-BF23-9CE2C4A6F3D5}" srcOrd="0" destOrd="0" presId="urn:microsoft.com/office/officeart/2005/8/layout/list1"/>
    <dgm:cxn modelId="{F3F377D5-52F8-4F0C-98C9-888F1EDBB0C7}" type="presParOf" srcId="{A9E58627-F3D7-4C57-8D53-99ED375BC4D6}" destId="{692566DD-E377-4856-9E16-591896219D5E}" srcOrd="1" destOrd="0" presId="urn:microsoft.com/office/officeart/2005/8/layout/list1"/>
    <dgm:cxn modelId="{5781891F-2703-4785-86F7-BC5D6D7033D9}" type="presParOf" srcId="{06FBCB88-D0E0-4EAE-A490-2EDFE27DB9B7}" destId="{8139544D-5F33-41B3-B509-0AF329CC8DB2}" srcOrd="9" destOrd="0" presId="urn:microsoft.com/office/officeart/2005/8/layout/list1"/>
    <dgm:cxn modelId="{71125EEB-267A-4F10-8E0D-22407BF61A72}" type="presParOf" srcId="{06FBCB88-D0E0-4EAE-A490-2EDFE27DB9B7}" destId="{F58F1B49-2A71-4BD6-B052-144B2E1E3FF3}" srcOrd="10" destOrd="0" presId="urn:microsoft.com/office/officeart/2005/8/layout/list1"/>
    <dgm:cxn modelId="{55023B3C-40EA-4BF0-A932-0F6C5FA3C9F4}" type="presParOf" srcId="{06FBCB88-D0E0-4EAE-A490-2EDFE27DB9B7}" destId="{CA499E93-08F5-4700-8D55-17043C833291}" srcOrd="11" destOrd="0" presId="urn:microsoft.com/office/officeart/2005/8/layout/list1"/>
    <dgm:cxn modelId="{D16E02EA-345A-423B-B8BE-811655A7F4BF}" type="presParOf" srcId="{06FBCB88-D0E0-4EAE-A490-2EDFE27DB9B7}" destId="{6E521AA9-FAD7-41B2-BBB0-9EEE6847CF6A}" srcOrd="12" destOrd="0" presId="urn:microsoft.com/office/officeart/2005/8/layout/list1"/>
    <dgm:cxn modelId="{FB2C9D14-1FDB-46CD-B2E7-E6314FD1995E}" type="presParOf" srcId="{6E521AA9-FAD7-41B2-BBB0-9EEE6847CF6A}" destId="{2B1971C7-E0E6-41EA-8379-6C6A8B12D667}" srcOrd="0" destOrd="0" presId="urn:microsoft.com/office/officeart/2005/8/layout/list1"/>
    <dgm:cxn modelId="{D538A63D-F288-47C2-B8B3-D756E0AE67C8}" type="presParOf" srcId="{6E521AA9-FAD7-41B2-BBB0-9EEE6847CF6A}" destId="{266A7C7E-3B40-4765-B526-E7DA970828B8}" srcOrd="1" destOrd="0" presId="urn:microsoft.com/office/officeart/2005/8/layout/list1"/>
    <dgm:cxn modelId="{B311B3A9-FD65-40C2-A3DA-B991E64B035A}" type="presParOf" srcId="{06FBCB88-D0E0-4EAE-A490-2EDFE27DB9B7}" destId="{AFF30E67-58CE-4547-87C2-04F26C15CE61}" srcOrd="13" destOrd="0" presId="urn:microsoft.com/office/officeart/2005/8/layout/list1"/>
    <dgm:cxn modelId="{873DDFED-D6C0-478D-B799-DB4FCB8612C7}" type="presParOf" srcId="{06FBCB88-D0E0-4EAE-A490-2EDFE27DB9B7}" destId="{F28A5F72-2CBC-4B4F-B53D-E12A314C3FD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EAD13B-598D-4D08-B85C-4E910D07ECB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240EE-F975-4D02-B4C0-E14ED8DE1329}">
      <dgm:prSet phldrT="[Text]"/>
      <dgm:spPr/>
      <dgm:t>
        <a:bodyPr/>
        <a:lstStyle/>
        <a:p>
          <a:r>
            <a:rPr lang="en-US" b="1" dirty="0" smtClean="0">
              <a:latin typeface="+mj-lt"/>
            </a:rPr>
            <a:t>HIỆN ĐẠI HÓA SẢN XUẤT</a:t>
          </a:r>
          <a:endParaRPr lang="en-US" b="1" dirty="0">
            <a:latin typeface="+mj-lt"/>
          </a:endParaRPr>
        </a:p>
      </dgm:t>
    </dgm:pt>
    <dgm:pt modelId="{E81DDCE2-66AA-44DD-8AFF-A6D333D5AE66}" type="parTrans" cxnId="{C63A3026-572A-402B-A152-F34467FBF0AD}">
      <dgm:prSet/>
      <dgm:spPr/>
      <dgm:t>
        <a:bodyPr/>
        <a:lstStyle/>
        <a:p>
          <a:endParaRPr lang="en-US"/>
        </a:p>
      </dgm:t>
    </dgm:pt>
    <dgm:pt modelId="{5A20FA82-9D70-468C-BC51-F1B2951F37DE}" type="sibTrans" cxnId="{C63A3026-572A-402B-A152-F34467FBF0AD}">
      <dgm:prSet/>
      <dgm:spPr/>
      <dgm:t>
        <a:bodyPr/>
        <a:lstStyle/>
        <a:p>
          <a:endParaRPr lang="en-US"/>
        </a:p>
      </dgm:t>
    </dgm:pt>
    <dgm:pt modelId="{50A2D623-8498-4BD0-81AA-DDAB018A23AA}">
      <dgm:prSet phldrT="[Text]"/>
      <dgm:spPr/>
      <dgm:t>
        <a:bodyPr/>
        <a:lstStyle/>
        <a:p>
          <a:r>
            <a:rPr lang="en-US" dirty="0" smtClean="0"/>
            <a:t>NÂNG CAO </a:t>
          </a:r>
          <a:r>
            <a:rPr lang="en-US" dirty="0" smtClean="0">
              <a:latin typeface="+mj-lt"/>
            </a:rPr>
            <a:t>NĂNG</a:t>
          </a:r>
          <a:r>
            <a:rPr lang="en-US" dirty="0" smtClean="0"/>
            <a:t> SUẤT LAO ĐỘNG</a:t>
          </a:r>
          <a:endParaRPr lang="en-US" dirty="0"/>
        </a:p>
      </dgm:t>
    </dgm:pt>
    <dgm:pt modelId="{C75992BD-0236-4718-8EFF-A8E4F7919B80}" type="parTrans" cxnId="{F1C09182-2354-4537-B4A9-3E94B681F5AE}">
      <dgm:prSet/>
      <dgm:spPr/>
      <dgm:t>
        <a:bodyPr/>
        <a:lstStyle/>
        <a:p>
          <a:endParaRPr lang="en-US"/>
        </a:p>
      </dgm:t>
    </dgm:pt>
    <dgm:pt modelId="{22140CA9-EE8E-40EF-AEB3-BF3082E93C10}" type="sibTrans" cxnId="{F1C09182-2354-4537-B4A9-3E94B681F5AE}">
      <dgm:prSet/>
      <dgm:spPr/>
      <dgm:t>
        <a:bodyPr/>
        <a:lstStyle/>
        <a:p>
          <a:endParaRPr lang="en-US"/>
        </a:p>
      </dgm:t>
    </dgm:pt>
    <dgm:pt modelId="{745E8275-EC21-40BA-B058-E6E79C658D43}">
      <dgm:prSet phldrT="[Text]"/>
      <dgm:spPr/>
      <dgm:t>
        <a:bodyPr/>
        <a:lstStyle/>
        <a:p>
          <a:r>
            <a:rPr lang="en-US" b="1" dirty="0" smtClean="0">
              <a:latin typeface="+mj-lt"/>
            </a:rPr>
            <a:t>NÂNG CAO CHẤT LƯỢNG</a:t>
          </a:r>
          <a:endParaRPr lang="en-US" b="1" dirty="0">
            <a:latin typeface="+mj-lt"/>
          </a:endParaRPr>
        </a:p>
      </dgm:t>
    </dgm:pt>
    <dgm:pt modelId="{B8CE80C7-A081-49E1-B7A5-B0043E5972DD}" type="parTrans" cxnId="{60912515-2172-4F5F-8886-28F637328F3D}">
      <dgm:prSet/>
      <dgm:spPr/>
      <dgm:t>
        <a:bodyPr/>
        <a:lstStyle/>
        <a:p>
          <a:endParaRPr lang="en-US"/>
        </a:p>
      </dgm:t>
    </dgm:pt>
    <dgm:pt modelId="{5514B12A-9313-42EB-A65E-3B049576A857}" type="sibTrans" cxnId="{60912515-2172-4F5F-8886-28F637328F3D}">
      <dgm:prSet/>
      <dgm:spPr/>
      <dgm:t>
        <a:bodyPr/>
        <a:lstStyle/>
        <a:p>
          <a:endParaRPr lang="en-US"/>
        </a:p>
      </dgm:t>
    </dgm:pt>
    <dgm:pt modelId="{062A5433-3994-472C-B052-CB7BB6BB89F0}" type="pres">
      <dgm:prSet presAssocID="{11EAD13B-598D-4D08-B85C-4E910D07ECB2}" presName="cycle" presStyleCnt="0">
        <dgm:presLayoutVars>
          <dgm:dir/>
          <dgm:resizeHandles val="exact"/>
        </dgm:presLayoutVars>
      </dgm:prSet>
      <dgm:spPr/>
    </dgm:pt>
    <dgm:pt modelId="{588D3698-5EF7-47EB-8C11-E9AD7B63E855}" type="pres">
      <dgm:prSet presAssocID="{B27240EE-F975-4D02-B4C0-E14ED8DE1329}" presName="dummy" presStyleCnt="0"/>
      <dgm:spPr/>
    </dgm:pt>
    <dgm:pt modelId="{2CDDF9AB-6A7F-4C2B-930E-7CB562B4150C}" type="pres">
      <dgm:prSet presAssocID="{B27240EE-F975-4D02-B4C0-E14ED8DE132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228CC-C4DC-4C95-B5B6-FF9A448118E2}" type="pres">
      <dgm:prSet presAssocID="{5A20FA82-9D70-468C-BC51-F1B2951F37DE}" presName="sibTrans" presStyleLbl="node1" presStyleIdx="0" presStyleCnt="3"/>
      <dgm:spPr/>
    </dgm:pt>
    <dgm:pt modelId="{49347613-1EE3-445C-BF7A-5C4A6FD546F0}" type="pres">
      <dgm:prSet presAssocID="{50A2D623-8498-4BD0-81AA-DDAB018A23AA}" presName="dummy" presStyleCnt="0"/>
      <dgm:spPr/>
    </dgm:pt>
    <dgm:pt modelId="{E1FE85FC-C4C4-4B60-B106-9129884ED6CF}" type="pres">
      <dgm:prSet presAssocID="{50A2D623-8498-4BD0-81AA-DDAB018A23AA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9E680-E1AB-4D37-A3D9-FB6525331C55}" type="pres">
      <dgm:prSet presAssocID="{22140CA9-EE8E-40EF-AEB3-BF3082E93C10}" presName="sibTrans" presStyleLbl="node1" presStyleIdx="1" presStyleCnt="3"/>
      <dgm:spPr/>
    </dgm:pt>
    <dgm:pt modelId="{2BF953F2-AB28-40CA-AB9E-96415E3B30D7}" type="pres">
      <dgm:prSet presAssocID="{745E8275-EC21-40BA-B058-E6E79C658D43}" presName="dummy" presStyleCnt="0"/>
      <dgm:spPr/>
    </dgm:pt>
    <dgm:pt modelId="{F6D13C18-4C70-4DCC-A15A-5FC09AF79A43}" type="pres">
      <dgm:prSet presAssocID="{745E8275-EC21-40BA-B058-E6E79C658D43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1F2C5-189A-4AA5-8439-25324D30B39C}" type="pres">
      <dgm:prSet presAssocID="{5514B12A-9313-42EB-A65E-3B049576A857}" presName="sibTrans" presStyleLbl="node1" presStyleIdx="2" presStyleCnt="3"/>
      <dgm:spPr/>
    </dgm:pt>
  </dgm:ptLst>
  <dgm:cxnLst>
    <dgm:cxn modelId="{C63A3026-572A-402B-A152-F34467FBF0AD}" srcId="{11EAD13B-598D-4D08-B85C-4E910D07ECB2}" destId="{B27240EE-F975-4D02-B4C0-E14ED8DE1329}" srcOrd="0" destOrd="0" parTransId="{E81DDCE2-66AA-44DD-8AFF-A6D333D5AE66}" sibTransId="{5A20FA82-9D70-468C-BC51-F1B2951F37DE}"/>
    <dgm:cxn modelId="{48180666-68C6-44D3-9239-380B103A3FD4}" type="presOf" srcId="{B27240EE-F975-4D02-B4C0-E14ED8DE1329}" destId="{2CDDF9AB-6A7F-4C2B-930E-7CB562B4150C}" srcOrd="0" destOrd="0" presId="urn:microsoft.com/office/officeart/2005/8/layout/cycle1"/>
    <dgm:cxn modelId="{60912515-2172-4F5F-8886-28F637328F3D}" srcId="{11EAD13B-598D-4D08-B85C-4E910D07ECB2}" destId="{745E8275-EC21-40BA-B058-E6E79C658D43}" srcOrd="2" destOrd="0" parTransId="{B8CE80C7-A081-49E1-B7A5-B0043E5972DD}" sibTransId="{5514B12A-9313-42EB-A65E-3B049576A857}"/>
    <dgm:cxn modelId="{66FA2D57-0225-4CD0-AB31-96AB21FA48C7}" type="presOf" srcId="{5514B12A-9313-42EB-A65E-3B049576A857}" destId="{7CA1F2C5-189A-4AA5-8439-25324D30B39C}" srcOrd="0" destOrd="0" presId="urn:microsoft.com/office/officeart/2005/8/layout/cycle1"/>
    <dgm:cxn modelId="{DB845EA9-15C0-4837-88DE-5041619DA605}" type="presOf" srcId="{22140CA9-EE8E-40EF-AEB3-BF3082E93C10}" destId="{44B9E680-E1AB-4D37-A3D9-FB6525331C55}" srcOrd="0" destOrd="0" presId="urn:microsoft.com/office/officeart/2005/8/layout/cycle1"/>
    <dgm:cxn modelId="{F0F28C6F-CB12-408A-A0F5-DB6705552E55}" type="presOf" srcId="{5A20FA82-9D70-468C-BC51-F1B2951F37DE}" destId="{BC5228CC-C4DC-4C95-B5B6-FF9A448118E2}" srcOrd="0" destOrd="0" presId="urn:microsoft.com/office/officeart/2005/8/layout/cycle1"/>
    <dgm:cxn modelId="{B32BD9A7-2A5F-4CFA-834F-15C99BBBB985}" type="presOf" srcId="{11EAD13B-598D-4D08-B85C-4E910D07ECB2}" destId="{062A5433-3994-472C-B052-CB7BB6BB89F0}" srcOrd="0" destOrd="0" presId="urn:microsoft.com/office/officeart/2005/8/layout/cycle1"/>
    <dgm:cxn modelId="{DF1A682F-DB51-4887-A070-F60E348BAD31}" type="presOf" srcId="{745E8275-EC21-40BA-B058-E6E79C658D43}" destId="{F6D13C18-4C70-4DCC-A15A-5FC09AF79A43}" srcOrd="0" destOrd="0" presId="urn:microsoft.com/office/officeart/2005/8/layout/cycle1"/>
    <dgm:cxn modelId="{F1C09182-2354-4537-B4A9-3E94B681F5AE}" srcId="{11EAD13B-598D-4D08-B85C-4E910D07ECB2}" destId="{50A2D623-8498-4BD0-81AA-DDAB018A23AA}" srcOrd="1" destOrd="0" parTransId="{C75992BD-0236-4718-8EFF-A8E4F7919B80}" sibTransId="{22140CA9-EE8E-40EF-AEB3-BF3082E93C10}"/>
    <dgm:cxn modelId="{5894906D-8B2F-4B6E-BDC9-808161579BAF}" type="presOf" srcId="{50A2D623-8498-4BD0-81AA-DDAB018A23AA}" destId="{E1FE85FC-C4C4-4B60-B106-9129884ED6CF}" srcOrd="0" destOrd="0" presId="urn:microsoft.com/office/officeart/2005/8/layout/cycle1"/>
    <dgm:cxn modelId="{D90A697A-B773-4C34-A520-5B8BA7F8152A}" type="presParOf" srcId="{062A5433-3994-472C-B052-CB7BB6BB89F0}" destId="{588D3698-5EF7-47EB-8C11-E9AD7B63E855}" srcOrd="0" destOrd="0" presId="urn:microsoft.com/office/officeart/2005/8/layout/cycle1"/>
    <dgm:cxn modelId="{88C4EB96-16F7-402C-BA48-F9651C8AE10A}" type="presParOf" srcId="{062A5433-3994-472C-B052-CB7BB6BB89F0}" destId="{2CDDF9AB-6A7F-4C2B-930E-7CB562B4150C}" srcOrd="1" destOrd="0" presId="urn:microsoft.com/office/officeart/2005/8/layout/cycle1"/>
    <dgm:cxn modelId="{5EB8A63D-E4DF-4686-A285-796C38061003}" type="presParOf" srcId="{062A5433-3994-472C-B052-CB7BB6BB89F0}" destId="{BC5228CC-C4DC-4C95-B5B6-FF9A448118E2}" srcOrd="2" destOrd="0" presId="urn:microsoft.com/office/officeart/2005/8/layout/cycle1"/>
    <dgm:cxn modelId="{B06289C2-FCBE-426E-A188-FA48A4D14BB4}" type="presParOf" srcId="{062A5433-3994-472C-B052-CB7BB6BB89F0}" destId="{49347613-1EE3-445C-BF7A-5C4A6FD546F0}" srcOrd="3" destOrd="0" presId="urn:microsoft.com/office/officeart/2005/8/layout/cycle1"/>
    <dgm:cxn modelId="{D10E6577-19E1-4007-BC7D-6BE03F374928}" type="presParOf" srcId="{062A5433-3994-472C-B052-CB7BB6BB89F0}" destId="{E1FE85FC-C4C4-4B60-B106-9129884ED6CF}" srcOrd="4" destOrd="0" presId="urn:microsoft.com/office/officeart/2005/8/layout/cycle1"/>
    <dgm:cxn modelId="{B4B0B029-F6D5-41BD-A16A-4260C6081B76}" type="presParOf" srcId="{062A5433-3994-472C-B052-CB7BB6BB89F0}" destId="{44B9E680-E1AB-4D37-A3D9-FB6525331C55}" srcOrd="5" destOrd="0" presId="urn:microsoft.com/office/officeart/2005/8/layout/cycle1"/>
    <dgm:cxn modelId="{1261DA80-2371-484D-80BA-F767B0E0F04D}" type="presParOf" srcId="{062A5433-3994-472C-B052-CB7BB6BB89F0}" destId="{2BF953F2-AB28-40CA-AB9E-96415E3B30D7}" srcOrd="6" destOrd="0" presId="urn:microsoft.com/office/officeart/2005/8/layout/cycle1"/>
    <dgm:cxn modelId="{307DC2E9-DAF6-4988-9372-34D63F74590E}" type="presParOf" srcId="{062A5433-3994-472C-B052-CB7BB6BB89F0}" destId="{F6D13C18-4C70-4DCC-A15A-5FC09AF79A43}" srcOrd="7" destOrd="0" presId="urn:microsoft.com/office/officeart/2005/8/layout/cycle1"/>
    <dgm:cxn modelId="{78F88FFB-6991-452B-8E23-E6BB2140FA47}" type="presParOf" srcId="{062A5433-3994-472C-B052-CB7BB6BB89F0}" destId="{7CA1F2C5-189A-4AA5-8439-25324D30B39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64466-B981-4B92-98DF-20E97CE37EDF}">
      <dsp:nvSpPr>
        <dsp:cNvPr id="0" name=""/>
        <dsp:cNvSpPr/>
      </dsp:nvSpPr>
      <dsp:spPr>
        <a:xfrm>
          <a:off x="0" y="371641"/>
          <a:ext cx="996009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7E4A1-9F48-4CB5-A9BB-ABCA9EAAB589}">
      <dsp:nvSpPr>
        <dsp:cNvPr id="0" name=""/>
        <dsp:cNvSpPr/>
      </dsp:nvSpPr>
      <dsp:spPr>
        <a:xfrm>
          <a:off x="498004" y="39047"/>
          <a:ext cx="692263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528" tIns="0" rIns="26352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QUAN ĐIỂM – MỤC TIÊU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589" y="73632"/>
        <a:ext cx="6853467" cy="639310"/>
      </dsp:txXfrm>
    </dsp:sp>
    <dsp:sp modelId="{0FA291BD-13E3-449F-9542-77DE6ED571B6}">
      <dsp:nvSpPr>
        <dsp:cNvPr id="0" name=""/>
        <dsp:cNvSpPr/>
      </dsp:nvSpPr>
      <dsp:spPr>
        <a:xfrm>
          <a:off x="0" y="1481927"/>
          <a:ext cx="996009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5867E-1335-44DB-BED3-12C74E9BEF58}">
      <dsp:nvSpPr>
        <dsp:cNvPr id="0" name=""/>
        <dsp:cNvSpPr/>
      </dsp:nvSpPr>
      <dsp:spPr>
        <a:xfrm>
          <a:off x="498004" y="1127687"/>
          <a:ext cx="6972069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528" tIns="0" rIns="26352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2. PHÂN TÍCH NHU CẦU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589" y="1162272"/>
        <a:ext cx="6902899" cy="639310"/>
      </dsp:txXfrm>
    </dsp:sp>
    <dsp:sp modelId="{F58F1B49-2A71-4BD6-B052-144B2E1E3FF3}">
      <dsp:nvSpPr>
        <dsp:cNvPr id="0" name=""/>
        <dsp:cNvSpPr/>
      </dsp:nvSpPr>
      <dsp:spPr>
        <a:xfrm>
          <a:off x="0" y="2570567"/>
          <a:ext cx="996009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566DD-E377-4856-9E16-591896219D5E}">
      <dsp:nvSpPr>
        <dsp:cNvPr id="0" name=""/>
        <dsp:cNvSpPr/>
      </dsp:nvSpPr>
      <dsp:spPr>
        <a:xfrm>
          <a:off x="498004" y="2216327"/>
          <a:ext cx="694731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528" tIns="0" rIns="26352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3. ĐỀ XUẤTGIẢI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589" y="2250912"/>
        <a:ext cx="6878148" cy="639310"/>
      </dsp:txXfrm>
    </dsp:sp>
    <dsp:sp modelId="{F28A5F72-2CBC-4B4F-B53D-E12A314C3FD5}">
      <dsp:nvSpPr>
        <dsp:cNvPr id="0" name=""/>
        <dsp:cNvSpPr/>
      </dsp:nvSpPr>
      <dsp:spPr>
        <a:xfrm>
          <a:off x="0" y="3659206"/>
          <a:ext cx="996009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A7C7E-3B40-4765-B526-E7DA970828B8}">
      <dsp:nvSpPr>
        <dsp:cNvPr id="0" name=""/>
        <dsp:cNvSpPr/>
      </dsp:nvSpPr>
      <dsp:spPr>
        <a:xfrm>
          <a:off x="498004" y="3304967"/>
          <a:ext cx="6972069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528" tIns="0" rIns="26352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4. KẾ HOẠCH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589" y="3339552"/>
        <a:ext cx="6902899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F9AB-6A7F-4C2B-930E-7CB562B4150C}">
      <dsp:nvSpPr>
        <dsp:cNvPr id="0" name=""/>
        <dsp:cNvSpPr/>
      </dsp:nvSpPr>
      <dsp:spPr>
        <a:xfrm>
          <a:off x="5247842" y="440427"/>
          <a:ext cx="2253619" cy="2253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latin typeface="+mj-lt"/>
            </a:rPr>
            <a:t>HIỆN ĐẠI HÓA SẢN XUẤT</a:t>
          </a:r>
          <a:endParaRPr lang="en-US" sz="3800" b="1" kern="1200" dirty="0">
            <a:latin typeface="+mj-lt"/>
          </a:endParaRPr>
        </a:p>
      </dsp:txBody>
      <dsp:txXfrm>
        <a:off x="5247842" y="440427"/>
        <a:ext cx="2253619" cy="2253619"/>
      </dsp:txXfrm>
    </dsp:sp>
    <dsp:sp modelId="{BC5228CC-C4DC-4C95-B5B6-FF9A448118E2}">
      <dsp:nvSpPr>
        <dsp:cNvPr id="0" name=""/>
        <dsp:cNvSpPr/>
      </dsp:nvSpPr>
      <dsp:spPr>
        <a:xfrm>
          <a:off x="1818286" y="-2150"/>
          <a:ext cx="5325394" cy="5325394"/>
        </a:xfrm>
        <a:prstGeom prst="circularArrow">
          <a:avLst>
            <a:gd name="adj1" fmla="val 8252"/>
            <a:gd name="adj2" fmla="val 576426"/>
            <a:gd name="adj3" fmla="val 2962442"/>
            <a:gd name="adj4" fmla="val 52669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E85FC-C4C4-4B60-B106-9129884ED6CF}">
      <dsp:nvSpPr>
        <dsp:cNvPr id="0" name=""/>
        <dsp:cNvSpPr/>
      </dsp:nvSpPr>
      <dsp:spPr>
        <a:xfrm>
          <a:off x="3354173" y="3720357"/>
          <a:ext cx="2253619" cy="2253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NÂNG CAO </a:t>
          </a:r>
          <a:r>
            <a:rPr lang="en-US" sz="3800" kern="1200" dirty="0" smtClean="0">
              <a:latin typeface="+mj-lt"/>
            </a:rPr>
            <a:t>NĂNG</a:t>
          </a:r>
          <a:r>
            <a:rPr lang="en-US" sz="3800" kern="1200" dirty="0" smtClean="0"/>
            <a:t> SUẤT LAO ĐỘNG</a:t>
          </a:r>
          <a:endParaRPr lang="en-US" sz="3800" kern="1200" dirty="0"/>
        </a:p>
      </dsp:txBody>
      <dsp:txXfrm>
        <a:off x="3354173" y="3720357"/>
        <a:ext cx="2253619" cy="2253619"/>
      </dsp:txXfrm>
    </dsp:sp>
    <dsp:sp modelId="{44B9E680-E1AB-4D37-A3D9-FB6525331C55}">
      <dsp:nvSpPr>
        <dsp:cNvPr id="0" name=""/>
        <dsp:cNvSpPr/>
      </dsp:nvSpPr>
      <dsp:spPr>
        <a:xfrm>
          <a:off x="1818286" y="-2150"/>
          <a:ext cx="5325394" cy="5325394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3C18-4C70-4DCC-A15A-5FC09AF79A43}">
      <dsp:nvSpPr>
        <dsp:cNvPr id="0" name=""/>
        <dsp:cNvSpPr/>
      </dsp:nvSpPr>
      <dsp:spPr>
        <a:xfrm>
          <a:off x="1460504" y="440427"/>
          <a:ext cx="2253619" cy="2253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latin typeface="+mj-lt"/>
            </a:rPr>
            <a:t>NÂNG CAO CHẤT LƯỢNG</a:t>
          </a:r>
          <a:endParaRPr lang="en-US" sz="3800" b="1" kern="1200" dirty="0">
            <a:latin typeface="+mj-lt"/>
          </a:endParaRPr>
        </a:p>
      </dsp:txBody>
      <dsp:txXfrm>
        <a:off x="1460504" y="440427"/>
        <a:ext cx="2253619" cy="2253619"/>
      </dsp:txXfrm>
    </dsp:sp>
    <dsp:sp modelId="{7CA1F2C5-189A-4AA5-8439-25324D30B39C}">
      <dsp:nvSpPr>
        <dsp:cNvPr id="0" name=""/>
        <dsp:cNvSpPr/>
      </dsp:nvSpPr>
      <dsp:spPr>
        <a:xfrm>
          <a:off x="1818286" y="-2150"/>
          <a:ext cx="5325394" cy="5325394"/>
        </a:xfrm>
        <a:prstGeom prst="circularArrow">
          <a:avLst>
            <a:gd name="adj1" fmla="val 8252"/>
            <a:gd name="adj2" fmla="val 576426"/>
            <a:gd name="adj3" fmla="val 16855401"/>
            <a:gd name="adj4" fmla="val 14968173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9" y="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FBA360B9-7BED-4162-B5EC-5BDB68629DD7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9" y="694817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57549A65-DF5A-4975-A6A1-E22E2E3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9" y="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C3B18753-39BE-4510-B027-C78BB95CD48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3788" y="549275"/>
            <a:ext cx="4873625" cy="2741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9" y="6948170"/>
            <a:ext cx="4160520" cy="3657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773499FD-F450-45D8-943B-6E5EE4B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3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chí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phí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đầu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</a:t>
            </a:r>
            <a:r>
              <a:rPr lang="vi-V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ư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vi-V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lập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tổng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đài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tiếp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khách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hàng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chỉ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click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cần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đầu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sở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tầng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Agent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ngay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lập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tức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cũng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đã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bắt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đầu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tiếp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cuộc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gọi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chỉ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nối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internet.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Trình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kéo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thả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Contact Flow Editor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phép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Doanh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nghiệp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định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nghĩa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luồng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tương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khách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hàng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cuộc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gọi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họ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tới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hệ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thống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0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92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4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47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61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6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3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0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48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0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7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6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5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66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0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9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2463" y="1201738"/>
            <a:ext cx="5768975" cy="3246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5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95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1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4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3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0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1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1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99FD-F450-45D8-943B-6E5EE4B98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369" y="1237457"/>
            <a:ext cx="10082213" cy="2632440"/>
          </a:xfrm>
        </p:spPr>
        <p:txBody>
          <a:bodyPr anchor="b"/>
          <a:lstStyle>
            <a:lvl1pPr algn="ctr">
              <a:defRPr sz="661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369" y="3971414"/>
            <a:ext cx="10082213" cy="1825554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63" indent="0" algn="ctr">
              <a:buNone/>
              <a:defRPr sz="2205"/>
            </a:lvl2pPr>
            <a:lvl3pPr marL="1008126" indent="0" algn="ctr">
              <a:buNone/>
              <a:defRPr sz="1985"/>
            </a:lvl3pPr>
            <a:lvl4pPr marL="1512189" indent="0" algn="ctr">
              <a:buNone/>
              <a:defRPr sz="1764"/>
            </a:lvl4pPr>
            <a:lvl5pPr marL="2016252" indent="0" algn="ctr">
              <a:buNone/>
              <a:defRPr sz="1764"/>
            </a:lvl5pPr>
            <a:lvl6pPr marL="2520315" indent="0" algn="ctr">
              <a:buNone/>
              <a:defRPr sz="1764"/>
            </a:lvl6pPr>
            <a:lvl7pPr marL="3024378" indent="0" algn="ctr">
              <a:buNone/>
              <a:defRPr sz="1764"/>
            </a:lvl7pPr>
            <a:lvl8pPr marL="3528441" indent="0" algn="ctr">
              <a:buNone/>
              <a:defRPr sz="1764"/>
            </a:lvl8pPr>
            <a:lvl9pPr marL="4032504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534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61792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0111" y="402567"/>
            <a:ext cx="2898636" cy="6407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203" y="402567"/>
            <a:ext cx="8527871" cy="640782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81534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3331" y="690030"/>
            <a:ext cx="12024162" cy="33586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5" kern="0" spc="165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697130" y="6949413"/>
            <a:ext cx="378242" cy="3293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8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717334" y="458028"/>
            <a:ext cx="12024162" cy="17207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103" kern="0" spc="22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33" y="1120188"/>
            <a:ext cx="705400" cy="50407"/>
          </a:xfrm>
          <a:prstGeom prst="rect">
            <a:avLst/>
          </a:prstGeom>
          <a:solidFill>
            <a:srgbClr val="016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86902" b="6045"/>
          <a:stretch/>
        </p:blipFill>
        <p:spPr bwMode="auto">
          <a:xfrm>
            <a:off x="0" y="6952161"/>
            <a:ext cx="13442950" cy="44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422733" y="1120188"/>
            <a:ext cx="705400" cy="50407"/>
          </a:xfrm>
          <a:prstGeom prst="rect">
            <a:avLst/>
          </a:prstGeom>
          <a:solidFill>
            <a:srgbClr val="F4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67640" y="7112183"/>
            <a:ext cx="475310" cy="428982"/>
          </a:xfrm>
        </p:spPr>
        <p:txBody>
          <a:bodyPr lIns="0" tIns="0" rIns="0" bIns="0"/>
          <a:lstStyle>
            <a:lvl1pPr algn="ctr">
              <a:defRPr sz="1103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12697130" y="6949413"/>
            <a:ext cx="378242" cy="3293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8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7333" y="1120188"/>
            <a:ext cx="705400" cy="50407"/>
          </a:xfrm>
          <a:prstGeom prst="rect">
            <a:avLst/>
          </a:prstGeom>
          <a:solidFill>
            <a:srgbClr val="016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86902" b="6045"/>
          <a:stretch/>
        </p:blipFill>
        <p:spPr bwMode="auto">
          <a:xfrm>
            <a:off x="0" y="6952161"/>
            <a:ext cx="13442950" cy="44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 userDrawn="1"/>
        </p:nvSpPr>
        <p:spPr>
          <a:xfrm>
            <a:off x="1422733" y="1120188"/>
            <a:ext cx="705400" cy="50407"/>
          </a:xfrm>
          <a:prstGeom prst="rect">
            <a:avLst/>
          </a:prstGeom>
          <a:solidFill>
            <a:srgbClr val="F4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944649" y="492270"/>
            <a:ext cx="5513710" cy="63699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84591" y="492270"/>
            <a:ext cx="5513710" cy="3091454"/>
          </a:xfrm>
          <a:prstGeom prst="rect">
            <a:avLst/>
          </a:prstGeom>
        </p:spPr>
        <p:txBody>
          <a:bodyPr anchor="b"/>
          <a:lstStyle>
            <a:lvl1pPr>
              <a:defRPr sz="46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4591" y="3662487"/>
            <a:ext cx="5513710" cy="318990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68"/>
            </a:lvl1pPr>
            <a:lvl2pPr marL="0" indent="0" algn="ctr">
              <a:spcBef>
                <a:spcPts val="0"/>
              </a:spcBef>
              <a:buSzTx/>
              <a:buNone/>
              <a:defRPr sz="2868"/>
            </a:lvl2pPr>
            <a:lvl3pPr marL="0" indent="0" algn="ctr">
              <a:spcBef>
                <a:spcPts val="0"/>
              </a:spcBef>
              <a:buSzTx/>
              <a:buNone/>
              <a:defRPr sz="2868"/>
            </a:lvl3pPr>
            <a:lvl4pPr marL="0" indent="0" algn="ctr">
              <a:spcBef>
                <a:spcPts val="0"/>
              </a:spcBef>
              <a:buSzTx/>
              <a:buNone/>
              <a:defRPr sz="2868"/>
            </a:lvl4pPr>
            <a:lvl5pPr marL="0" indent="0" algn="ctr">
              <a:spcBef>
                <a:spcPts val="0"/>
              </a:spcBef>
              <a:buSzTx/>
              <a:buNone/>
              <a:defRPr sz="28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07149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934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3331" y="690030"/>
            <a:ext cx="12024162" cy="33586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5" kern="0" spc="165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2697130" y="6949413"/>
            <a:ext cx="378242" cy="3293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89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717334" y="458028"/>
            <a:ext cx="12024162" cy="17207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103" kern="0" spc="22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7333" y="1120188"/>
            <a:ext cx="705400" cy="50407"/>
          </a:xfrm>
          <a:prstGeom prst="rect">
            <a:avLst/>
          </a:prstGeom>
          <a:solidFill>
            <a:srgbClr val="016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86902" b="6045"/>
          <a:stretch/>
        </p:blipFill>
        <p:spPr bwMode="auto">
          <a:xfrm>
            <a:off x="0" y="6952161"/>
            <a:ext cx="13442950" cy="44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 userDrawn="1"/>
        </p:nvSpPr>
        <p:spPr>
          <a:xfrm>
            <a:off x="1422733" y="1120188"/>
            <a:ext cx="705400" cy="50407"/>
          </a:xfrm>
          <a:prstGeom prst="rect">
            <a:avLst/>
          </a:prstGeom>
          <a:solidFill>
            <a:srgbClr val="F4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89" dirty="0">
              <a:solidFill>
                <a:srgbClr val="118CE7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67640" y="7112183"/>
            <a:ext cx="475310" cy="428982"/>
          </a:xfrm>
        </p:spPr>
        <p:txBody>
          <a:bodyPr lIns="0" tIns="0" rIns="0" bIns="0"/>
          <a:lstStyle>
            <a:lvl1pPr algn="ctr">
              <a:defRPr sz="1103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359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23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26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7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6234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55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460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414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2950" cy="7561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2" y="813253"/>
            <a:ext cx="1528721" cy="8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73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319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614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120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062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525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88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01" y="1885066"/>
            <a:ext cx="11594544" cy="3145275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201" y="5060096"/>
            <a:ext cx="11594544" cy="165402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06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164151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1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78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5365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93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24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4203" y="2012836"/>
            <a:ext cx="5713254" cy="47975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5493" y="2012836"/>
            <a:ext cx="5713254" cy="47975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45808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54" y="402568"/>
            <a:ext cx="11594544" cy="14614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955" y="1853560"/>
            <a:ext cx="5686997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955" y="2761961"/>
            <a:ext cx="5686997" cy="40624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5493" y="1853560"/>
            <a:ext cx="5715005" cy="90840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5493" y="2761961"/>
            <a:ext cx="5715005" cy="40624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020984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59554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77920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54" y="504084"/>
            <a:ext cx="4335701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5" y="1088682"/>
            <a:ext cx="6805493" cy="537339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954" y="2268379"/>
            <a:ext cx="4335701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04563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54" y="504084"/>
            <a:ext cx="4335701" cy="1764295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15005" y="1088682"/>
            <a:ext cx="6805493" cy="5373398"/>
          </a:xfrm>
        </p:spPr>
        <p:txBody>
          <a:bodyPr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954" y="2268379"/>
            <a:ext cx="4335701" cy="4202453"/>
          </a:xfrm>
        </p:spPr>
        <p:txBody>
          <a:bodyPr/>
          <a:lstStyle>
            <a:lvl1pPr marL="0" indent="0">
              <a:buNone/>
              <a:defRPr sz="1764"/>
            </a:lvl1pPr>
            <a:lvl2pPr marL="504063" indent="0">
              <a:buNone/>
              <a:defRPr sz="1544"/>
            </a:lvl2pPr>
            <a:lvl3pPr marL="1008126" indent="0">
              <a:buNone/>
              <a:defRPr sz="1323"/>
            </a:lvl3pPr>
            <a:lvl4pPr marL="1512189" indent="0">
              <a:buNone/>
              <a:defRPr sz="1103"/>
            </a:lvl4pPr>
            <a:lvl5pPr marL="2016252" indent="0">
              <a:buNone/>
              <a:defRPr sz="1103"/>
            </a:lvl5pPr>
            <a:lvl6pPr marL="2520315" indent="0">
              <a:buNone/>
              <a:defRPr sz="1103"/>
            </a:lvl6pPr>
            <a:lvl7pPr marL="3024378" indent="0">
              <a:buNone/>
              <a:defRPr sz="1103"/>
            </a:lvl7pPr>
            <a:lvl8pPr marL="3528441" indent="0">
              <a:buNone/>
              <a:defRPr sz="1103"/>
            </a:lvl8pPr>
            <a:lvl9pPr marL="4032504" indent="0">
              <a:buNone/>
              <a:defRPr sz="110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281558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4203" y="402568"/>
            <a:ext cx="11594544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203" y="2012836"/>
            <a:ext cx="11594544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4203" y="7008171"/>
            <a:ext cx="302466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2977" y="7008171"/>
            <a:ext cx="4536996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4083" y="7008171"/>
            <a:ext cx="302466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BE13C-D26D-4765-8818-943E7DD0B17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7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2" r:id="rId14"/>
    <p:sldLayoutId id="2147483681" r:id="rId15"/>
    <p:sldLayoutId id="2147483683" r:id="rId16"/>
    <p:sldLayoutId id="2147483684" r:id="rId17"/>
    <p:sldLayoutId id="2147483685" r:id="rId18"/>
    <p:sldLayoutId id="2147483703" r:id="rId19"/>
    <p:sldLayoutId id="2147483704" r:id="rId20"/>
    <p:sldLayoutId id="2147483717" r:id="rId21"/>
    <p:sldLayoutId id="2147483720" r:id="rId22"/>
    <p:sldLayoutId id="2147483721" r:id="rId23"/>
  </p:sldLayoutIdLst>
  <p:hf hdr="0" ftr="0" dt="0"/>
  <p:txStyles>
    <p:titleStyle>
      <a:lvl1pPr algn="l" defTabSz="1008126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95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7068848"/>
            <a:ext cx="13454620" cy="504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154137" y="2053678"/>
            <a:ext cx="7856031" cy="7561263"/>
          </a:xfrm>
          <a:prstGeom prst="rect">
            <a:avLst/>
          </a:prstGeom>
        </p:spPr>
      </p:pic>
      <p:pic>
        <p:nvPicPr>
          <p:cNvPr id="10" name="Picture 9" descr="Screen Shot 2019-02-13 at 3.20.04 PM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5" y="217036"/>
            <a:ext cx="1365302" cy="845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41414" y="3733957"/>
            <a:ext cx="541452" cy="74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41414" y="3733957"/>
            <a:ext cx="541452" cy="746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41414" y="3733957"/>
            <a:ext cx="541452" cy="74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41414" y="3733957"/>
            <a:ext cx="541452" cy="74679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7211604" y="7101197"/>
            <a:ext cx="5561437" cy="341184"/>
            <a:chOff x="4749800" y="4830543"/>
            <a:chExt cx="3782933" cy="23208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5016502" y="4917282"/>
              <a:ext cx="198438" cy="87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72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749800" y="4940141"/>
              <a:ext cx="266702" cy="45719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72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191126" y="4830543"/>
              <a:ext cx="3341607" cy="232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72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/>
                  <a:ea typeface="+mn-ea"/>
                  <a:cs typeface="Cambria"/>
                </a:rPr>
                <a:t>TỔNG CÔNG TY GIẢI PHÁP DOANH NGHIỆP VIETTEL </a:t>
              </a: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12577501" y="7089529"/>
            <a:ext cx="280846" cy="3411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672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|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2767969" y="7077367"/>
            <a:ext cx="461986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72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6819B-A002-3F49-B642-A7462FC9CD0F}" type="slidenum">
              <a:rPr kumimoji="0" lang="en-US" sz="1764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pPr marL="0" marR="0" lvl="0" indent="0" algn="l" defTabSz="672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1425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ctr" defTabSz="672130" rtl="0" eaLnBrk="1" latinLnBrk="0" hangingPunct="1"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97" indent="-504097" algn="l" defTabSz="672130" rtl="0" eaLnBrk="1" latinLnBrk="0" hangingPunct="1">
        <a:spcBef>
          <a:spcPct val="20000"/>
        </a:spcBef>
        <a:buFont typeface="Arial"/>
        <a:buChar char="•"/>
        <a:defRPr sz="4704" kern="1200">
          <a:solidFill>
            <a:schemeClr val="tx1"/>
          </a:solidFill>
          <a:latin typeface="+mn-lt"/>
          <a:ea typeface="+mn-ea"/>
          <a:cs typeface="+mn-cs"/>
        </a:defRPr>
      </a:lvl1pPr>
      <a:lvl2pPr marL="1092211" indent="-420081" algn="l" defTabSz="672130" rtl="0" eaLnBrk="1" latinLnBrk="0" hangingPunct="1">
        <a:spcBef>
          <a:spcPct val="20000"/>
        </a:spcBef>
        <a:buFont typeface="Arial"/>
        <a:buChar char="–"/>
        <a:defRPr sz="4116" kern="1200">
          <a:solidFill>
            <a:schemeClr val="tx1"/>
          </a:solidFill>
          <a:latin typeface="+mn-lt"/>
          <a:ea typeface="+mn-ea"/>
          <a:cs typeface="+mn-cs"/>
        </a:defRPr>
      </a:lvl2pPr>
      <a:lvl3pPr marL="1680324" indent="-336065" algn="l" defTabSz="672130" rtl="0" eaLnBrk="1" latinLnBrk="0" hangingPunct="1">
        <a:spcBef>
          <a:spcPct val="20000"/>
        </a:spcBef>
        <a:buFont typeface="Arial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3pPr>
      <a:lvl4pPr marL="2352454" indent="-336065" algn="l" defTabSz="672130" rtl="0" eaLnBrk="1" latinLnBrk="0" hangingPunct="1">
        <a:spcBef>
          <a:spcPct val="20000"/>
        </a:spcBef>
        <a:buFont typeface="Arial"/>
        <a:buChar char="–"/>
        <a:defRPr sz="2940" kern="1200">
          <a:solidFill>
            <a:schemeClr val="tx1"/>
          </a:solidFill>
          <a:latin typeface="+mn-lt"/>
          <a:ea typeface="+mn-ea"/>
          <a:cs typeface="+mn-cs"/>
        </a:defRPr>
      </a:lvl4pPr>
      <a:lvl5pPr marL="3024584" indent="-336065" algn="l" defTabSz="672130" rtl="0" eaLnBrk="1" latinLnBrk="0" hangingPunct="1">
        <a:spcBef>
          <a:spcPct val="20000"/>
        </a:spcBef>
        <a:buFont typeface="Arial"/>
        <a:buChar char="»"/>
        <a:defRPr sz="2940" kern="1200">
          <a:solidFill>
            <a:schemeClr val="tx1"/>
          </a:solidFill>
          <a:latin typeface="+mn-lt"/>
          <a:ea typeface="+mn-ea"/>
          <a:cs typeface="+mn-cs"/>
        </a:defRPr>
      </a:lvl5pPr>
      <a:lvl6pPr marL="3696713" indent="-336065" algn="l" defTabSz="672130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6pPr>
      <a:lvl7pPr marL="4368843" indent="-336065" algn="l" defTabSz="672130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7pPr>
      <a:lvl8pPr marL="5040973" indent="-336065" algn="l" defTabSz="672130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8pPr>
      <a:lvl9pPr marL="5713103" indent="-336065" algn="l" defTabSz="672130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130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259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389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519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649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778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908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7038" algn="l" defTabSz="672130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eb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mailto:cskhdn@viettel.com.v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2-13 at 6.1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1"/>
            <a:ext cx="13442244" cy="752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3348" y="545667"/>
            <a:ext cx="4867743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7" dirty="0">
                <a:latin typeface="Cambria"/>
                <a:cs typeface="Cambria"/>
              </a:rPr>
              <a:t>TỔNG CÔNG TY GIẢI PHÁP DOANH NGHIỆP VIETTEL</a:t>
            </a:r>
          </a:p>
          <a:p>
            <a:r>
              <a:rPr lang="en-US" sz="1617" b="1" dirty="0">
                <a:latin typeface="Cambria"/>
                <a:cs typeface="Cambria"/>
              </a:rPr>
              <a:t>TRUNG </a:t>
            </a:r>
            <a:r>
              <a:rPr lang="en-US" sz="1617" b="1" dirty="0" smtClean="0">
                <a:latin typeface="Cambria"/>
                <a:cs typeface="Cambria"/>
              </a:rPr>
              <a:t>TÂM </a:t>
            </a:r>
            <a:r>
              <a:rPr lang="en-US" sz="1617" b="1" dirty="0">
                <a:latin typeface="Cambria"/>
                <a:cs typeface="Cambria"/>
              </a:rPr>
              <a:t>GIẢI PHÁP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76181" y="2138630"/>
            <a:ext cx="7482535" cy="106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81" b="1" dirty="0" smtClean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BÁO CÁO</a:t>
            </a:r>
            <a:endParaRPr lang="en-US" sz="3381" b="1" dirty="0">
              <a:solidFill>
                <a:schemeClr val="accent6">
                  <a:lumMod val="75000"/>
                </a:schemeClr>
              </a:solidFill>
              <a:latin typeface="Cambria"/>
              <a:cs typeface="Cambria"/>
            </a:endParaRPr>
          </a:p>
          <a:p>
            <a:r>
              <a:rPr lang="en-US" sz="2940" dirty="0" smtClean="0">
                <a:solidFill>
                  <a:srgbClr val="262626"/>
                </a:solidFill>
                <a:latin typeface="Cambria"/>
                <a:cs typeface="Cambria"/>
              </a:rPr>
              <a:t>XIN ĐỊNH HƯỚNG HIỆN ĐẠI HÓA SẢN XUẤT</a:t>
            </a:r>
            <a:endParaRPr lang="en-US" sz="2352" b="1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6669">
            <a:off x="850555" y="2162485"/>
            <a:ext cx="716351" cy="7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  3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205" b="1" cap="all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1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.1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2205" b="1" cap="all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93047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03331" y="690030"/>
            <a:ext cx="12024162" cy="335861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chia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wiki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E5D7A-462C-4678-BC41-2375A3B24DBE}"/>
              </a:ext>
            </a:extLst>
          </p:cNvPr>
          <p:cNvSpPr/>
          <p:nvPr/>
        </p:nvSpPr>
        <p:spPr>
          <a:xfrm>
            <a:off x="7114928" y="3321517"/>
            <a:ext cx="2746920" cy="947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175" algn="just" fontAlgn="base">
              <a:lnSpc>
                <a:spcPct val="114000"/>
              </a:lnSpc>
              <a:buClr>
                <a:srgbClr val="F79646">
                  <a:lumMod val="75000"/>
                </a:srgbClr>
              </a:buClr>
              <a:buSzPct val="62000"/>
              <a:defRPr/>
            </a:pP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Cổng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LAN TỎA, CHUẨN HÓA tri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nghệ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514193-119C-4AA7-82B4-873A3E66209C}"/>
              </a:ext>
            </a:extLst>
          </p:cNvPr>
          <p:cNvGrpSpPr/>
          <p:nvPr/>
        </p:nvGrpSpPr>
        <p:grpSpPr>
          <a:xfrm>
            <a:off x="7665428" y="1414631"/>
            <a:ext cx="1645920" cy="1645920"/>
            <a:chOff x="8167132" y="1326742"/>
            <a:chExt cx="865963" cy="86596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79C8AE-7455-4B3D-9165-DC0CD79871BC}"/>
                </a:ext>
              </a:extLst>
            </p:cNvPr>
            <p:cNvSpPr/>
            <p:nvPr/>
          </p:nvSpPr>
          <p:spPr>
            <a:xfrm>
              <a:off x="8167132" y="1326742"/>
              <a:ext cx="865963" cy="8659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47D4A8-C9C3-49D3-8DEB-E62A044C7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4711" y="1583105"/>
              <a:ext cx="386888" cy="38688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D88EE7-E342-4EED-8AB3-E3AFA6487B42}"/>
              </a:ext>
            </a:extLst>
          </p:cNvPr>
          <p:cNvSpPr/>
          <p:nvPr/>
        </p:nvSpPr>
        <p:spPr>
          <a:xfrm>
            <a:off x="434236" y="3321517"/>
            <a:ext cx="2746919" cy="63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175" algn="just" fontAlgn="base">
              <a:lnSpc>
                <a:spcPct val="114000"/>
              </a:lnSpc>
              <a:spcBef>
                <a:spcPts val="1000"/>
              </a:spcBef>
              <a:spcAft>
                <a:spcPts val="1800"/>
              </a:spcAft>
              <a:buClr>
                <a:srgbClr val="F79646">
                  <a:lumMod val="75000"/>
                </a:srgbClr>
              </a:buClr>
              <a:buSzPct val="62000"/>
              <a:defRPr/>
            </a:pP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Mỗi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cá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chia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sẻ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kiến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thức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E0CCD0-0C77-47FC-A69D-FCBD95CB2DDB}"/>
              </a:ext>
            </a:extLst>
          </p:cNvPr>
          <p:cNvGrpSpPr/>
          <p:nvPr/>
        </p:nvGrpSpPr>
        <p:grpSpPr>
          <a:xfrm>
            <a:off x="984735" y="1414631"/>
            <a:ext cx="1645920" cy="1645920"/>
            <a:chOff x="1030887" y="1326742"/>
            <a:chExt cx="865963" cy="86596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4A1A48-9E51-4A01-B507-7DCA8FB16B70}"/>
                </a:ext>
              </a:extLst>
            </p:cNvPr>
            <p:cNvSpPr/>
            <p:nvPr/>
          </p:nvSpPr>
          <p:spPr>
            <a:xfrm>
              <a:off x="1030887" y="1326742"/>
              <a:ext cx="865963" cy="8659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E6C1BF-6BF3-4286-9F12-59DD6E30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96" y="1583105"/>
              <a:ext cx="401600" cy="4016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9AABB-3499-4628-BE85-964943153B74}"/>
              </a:ext>
            </a:extLst>
          </p:cNvPr>
          <p:cNvSpPr/>
          <p:nvPr/>
        </p:nvSpPr>
        <p:spPr>
          <a:xfrm>
            <a:off x="3774582" y="3321517"/>
            <a:ext cx="2746920" cy="63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175" algn="just" fontAlgn="base">
              <a:lnSpc>
                <a:spcPct val="114000"/>
              </a:lnSpc>
              <a:spcBef>
                <a:spcPts val="1000"/>
              </a:spcBef>
              <a:spcAft>
                <a:spcPts val="1800"/>
              </a:spcAft>
              <a:buClr>
                <a:srgbClr val="F79646">
                  <a:lumMod val="75000"/>
                </a:srgbClr>
              </a:buClr>
              <a:buSzPct val="62000"/>
              <a:defRPr/>
            </a:pP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Cá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đào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kiến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thức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DAFD27-1476-43F1-B352-A0826A997F63}"/>
              </a:ext>
            </a:extLst>
          </p:cNvPr>
          <p:cNvGrpSpPr/>
          <p:nvPr/>
        </p:nvGrpSpPr>
        <p:grpSpPr>
          <a:xfrm>
            <a:off x="4325082" y="1414631"/>
            <a:ext cx="1645920" cy="1645920"/>
            <a:chOff x="3812107" y="1326742"/>
            <a:chExt cx="865963" cy="8659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3005EB-2910-4AA3-B5DC-CD27A3B2DA3A}"/>
                </a:ext>
              </a:extLst>
            </p:cNvPr>
            <p:cNvSpPr/>
            <p:nvPr/>
          </p:nvSpPr>
          <p:spPr>
            <a:xfrm>
              <a:off x="3812107" y="1326742"/>
              <a:ext cx="865963" cy="8659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F56B10D-F320-4708-8EF8-1F3C3905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57" y="1586329"/>
              <a:ext cx="383664" cy="383664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6C3C59F-756F-4BE0-AD1B-FD7003BE25C0}"/>
              </a:ext>
            </a:extLst>
          </p:cNvPr>
          <p:cNvSpPr/>
          <p:nvPr/>
        </p:nvSpPr>
        <p:spPr>
          <a:xfrm>
            <a:off x="10455275" y="3321517"/>
            <a:ext cx="2746920" cy="947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175" algn="just" fontAlgn="base">
              <a:lnSpc>
                <a:spcPct val="114000"/>
              </a:lnSpc>
              <a:spcBef>
                <a:spcPts val="1000"/>
              </a:spcBef>
              <a:spcAft>
                <a:spcPts val="1800"/>
              </a:spcAft>
              <a:buClr>
                <a:srgbClr val="F79646">
                  <a:lumMod val="75000"/>
                </a:srgbClr>
              </a:buClr>
              <a:buSzPct val="62000"/>
              <a:defRPr/>
            </a:pP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Giám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sát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đánh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chấm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kiến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truyền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thông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9BB49-E39E-499C-BE1A-0241E777AA4C}"/>
              </a:ext>
            </a:extLst>
          </p:cNvPr>
          <p:cNvGrpSpPr/>
          <p:nvPr/>
        </p:nvGrpSpPr>
        <p:grpSpPr>
          <a:xfrm>
            <a:off x="11002485" y="1414631"/>
            <a:ext cx="1645920" cy="1645920"/>
            <a:chOff x="11002486" y="1326742"/>
            <a:chExt cx="865963" cy="8659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2B50AD-9CD1-4C76-AEDB-45F07CF484A6}"/>
                </a:ext>
              </a:extLst>
            </p:cNvPr>
            <p:cNvSpPr/>
            <p:nvPr/>
          </p:nvSpPr>
          <p:spPr>
            <a:xfrm>
              <a:off x="11002486" y="1326742"/>
              <a:ext cx="865963" cy="8659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482135-C347-4A53-B570-EB61B92C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3339" y="1589789"/>
              <a:ext cx="319342" cy="319342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390199" y="4268892"/>
            <a:ext cx="11046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92D050"/>
                </a:solidFill>
              </a:rPr>
              <a:t>Tzone.vts.viettel.vn</a:t>
            </a:r>
            <a:endParaRPr lang="en-US" sz="6000" b="1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36" y="5580831"/>
            <a:ext cx="13718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8948" y="5724847"/>
            <a:ext cx="15121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 smtClean="0"/>
          </a:p>
          <a:p>
            <a:r>
              <a:rPr lang="en-US" dirty="0" err="1" smtClean="0"/>
              <a:t>Guidline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44027" y="5724847"/>
            <a:ext cx="18724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Cloud</a:t>
            </a:r>
          </a:p>
          <a:p>
            <a:r>
              <a:rPr lang="en-US" b="1" dirty="0" err="1" smtClean="0">
                <a:solidFill>
                  <a:srgbClr val="00B0F0"/>
                </a:solidFill>
              </a:rPr>
              <a:t>Microservice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9352" y="5734694"/>
            <a:ext cx="1224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</a:t>
            </a:r>
          </a:p>
          <a:p>
            <a:r>
              <a:rPr lang="en-US" dirty="0" err="1" smtClean="0"/>
              <a:t>BigData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14929" y="5724847"/>
            <a:ext cx="13734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Autotest</a:t>
            </a:r>
            <a:r>
              <a:rPr lang="en-US" b="1" dirty="0" smtClean="0">
                <a:solidFill>
                  <a:srgbClr val="00B0F0"/>
                </a:solidFill>
              </a:rPr>
              <a:t>/</a:t>
            </a:r>
          </a:p>
          <a:p>
            <a:r>
              <a:rPr lang="en-US" b="1" dirty="0" err="1" smtClean="0">
                <a:solidFill>
                  <a:srgbClr val="00B0F0"/>
                </a:solidFill>
              </a:rPr>
              <a:t>Performancetest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9830" y="5868863"/>
            <a:ext cx="156016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Database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SQL/NoSQL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81915" y="5724847"/>
            <a:ext cx="142333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Others</a:t>
            </a:r>
          </a:p>
          <a:p>
            <a:r>
              <a:rPr lang="en-US" dirty="0" smtClean="0"/>
              <a:t>Tip, trick, tool toy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CI/CD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70A8849E-1752-4225-A1BB-66A68BB1B3AB}"/>
              </a:ext>
            </a:extLst>
          </p:cNvPr>
          <p:cNvSpPr txBox="1"/>
          <p:nvPr/>
        </p:nvSpPr>
        <p:spPr>
          <a:xfrm>
            <a:off x="8720420" y="1631631"/>
            <a:ext cx="424805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tầng</a:t>
            </a:r>
            <a:endParaRPr lang="vi-V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thức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Cách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làm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43C6B-31FD-4FEF-AD25-CA39CB557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r="5725"/>
          <a:stretch/>
        </p:blipFill>
        <p:spPr>
          <a:xfrm>
            <a:off x="1320875" y="1631631"/>
            <a:ext cx="6624736" cy="4625673"/>
          </a:xfrm>
          <a:prstGeom prst="rect">
            <a:avLst/>
          </a:prstGeom>
          <a:ln>
            <a:solidFill>
              <a:srgbClr val="0096A0"/>
            </a:solidFill>
          </a:ln>
        </p:spPr>
      </p:pic>
    </p:spTree>
    <p:extLst>
      <p:ext uri="{BB962C8B-B14F-4D97-AF65-F5344CB8AC3E}">
        <p14:creationId xmlns:p14="http://schemas.microsoft.com/office/powerpoint/2010/main" val="11659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CI/ CD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03" y="1476375"/>
            <a:ext cx="7632848" cy="4882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334" y="2124447"/>
            <a:ext cx="326783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Theo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hoạch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Theo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cốt</a:t>
            </a:r>
            <a:r>
              <a:rPr lang="en-US" dirty="0" smtClean="0"/>
              <a:t> </a:t>
            </a:r>
            <a:r>
              <a:rPr lang="en-US" dirty="0" err="1" smtClean="0"/>
              <a:t>lõi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Image result for document vers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75" y="2268463"/>
            <a:ext cx="315099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59" y="1764407"/>
            <a:ext cx="3160455" cy="3023394"/>
          </a:xfrm>
          <a:prstGeom prst="rect">
            <a:avLst/>
          </a:prstGeom>
        </p:spPr>
      </p:pic>
      <p:pic>
        <p:nvPicPr>
          <p:cNvPr id="1040" name="Picture 16" descr="Image result for gitlab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15" y="3932891"/>
            <a:ext cx="3744416" cy="33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Checklist Review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GP, Source code,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common service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7" y="1631631"/>
            <a:ext cx="4051334" cy="394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71" y="1511386"/>
            <a:ext cx="1513003" cy="15130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587" y="1511386"/>
            <a:ext cx="3331420" cy="1515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17" y="3509884"/>
            <a:ext cx="1642682" cy="16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test training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99" y="1631631"/>
            <a:ext cx="113514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tester training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69" y="1511386"/>
            <a:ext cx="6840984" cy="4935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5" y="1498958"/>
            <a:ext cx="4453256" cy="44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UX trainer for design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19" y="1596333"/>
            <a:ext cx="4901587" cy="4825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2" y="2612328"/>
            <a:ext cx="7616146" cy="25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6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90205" y="306218"/>
            <a:ext cx="13806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72130"/>
            <a:r>
              <a:rPr lang="en-US" sz="2352" dirty="0">
                <a:solidFill>
                  <a:prstClr val="black"/>
                </a:solidFill>
                <a:latin typeface="Cambria"/>
                <a:cs typeface="Cambria"/>
              </a:rPr>
              <a:t>MỤC LỤC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479479" y="825691"/>
            <a:ext cx="1160527" cy="0"/>
          </a:xfrm>
          <a:prstGeom prst="line">
            <a:avLst/>
          </a:prstGeom>
          <a:ln w="190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8864074"/>
              </p:ext>
            </p:extLst>
          </p:nvPr>
        </p:nvGraphicFramePr>
        <p:xfrm>
          <a:off x="944452" y="1224246"/>
          <a:ext cx="9960099" cy="4303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6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.2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endParaRPr lang="en-US" sz="2205" b="1" cap="all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Mornitoring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819" y="1548383"/>
            <a:ext cx="3456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Trace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36" y="2980430"/>
            <a:ext cx="2735582" cy="2171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59" y="1088802"/>
            <a:ext cx="8015610" cy="5029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90" y="5286635"/>
            <a:ext cx="3168352" cy="16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Mornitoring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91" y="1641748"/>
            <a:ext cx="2735582" cy="2171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79" y="4428703"/>
            <a:ext cx="3168352" cy="1659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659" y="4210485"/>
            <a:ext cx="228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Request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12" y="1521828"/>
            <a:ext cx="6400800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Sefl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51" y="1417687"/>
            <a:ext cx="3724552" cy="18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09" y="1085815"/>
            <a:ext cx="2458266" cy="2386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59" y="3532306"/>
            <a:ext cx="6236171" cy="35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.3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205" b="1" cap="all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2" name="Picture 4" descr="Image result for jira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7" y="1908423"/>
            <a:ext cx="3672408" cy="45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1395/1*4ZOCHl2hmNXWamno2iSFG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47" y="3044299"/>
            <a:ext cx="6552728" cy="225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8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.4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z="2205" b="1" cap="all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70A8849E-1752-4225-A1BB-66A68BB1B3AB}"/>
              </a:ext>
            </a:extLst>
          </p:cNvPr>
          <p:cNvSpPr txBox="1"/>
          <p:nvPr/>
        </p:nvSpPr>
        <p:spPr>
          <a:xfrm>
            <a:off x="457201" y="1511638"/>
            <a:ext cx="459548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91" y="1025891"/>
            <a:ext cx="7415264" cy="61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- MICROSERVICE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70A8849E-1752-4225-A1BB-66A68BB1B3AB}"/>
              </a:ext>
            </a:extLst>
          </p:cNvPr>
          <p:cNvSpPr txBox="1"/>
          <p:nvPr/>
        </p:nvSpPr>
        <p:spPr>
          <a:xfrm>
            <a:off x="457201" y="1511638"/>
            <a:ext cx="47054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61">
            <a:extLst>
              <a:ext uri="{FF2B5EF4-FFF2-40B4-BE49-F238E27FC236}">
                <a16:creationId xmlns:a16="http://schemas.microsoft.com/office/drawing/2014/main" id="{64463426-9ADB-4818-8A27-5F4ABB010934}"/>
              </a:ext>
            </a:extLst>
          </p:cNvPr>
          <p:cNvSpPr txBox="1"/>
          <p:nvPr/>
        </p:nvSpPr>
        <p:spPr>
          <a:xfrm>
            <a:off x="457201" y="1620624"/>
            <a:ext cx="4595480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Chuẩn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kiến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công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nghệ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áp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endParaRPr lang="vi-V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tầng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triển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khai</a:t>
            </a:r>
            <a:endParaRPr lang="vi-V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Công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cụ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giám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sát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kiểm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soát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91" y="1458568"/>
            <a:ext cx="8126984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2-13 at 6.22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-1"/>
            <a:ext cx="13442244" cy="7561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1582" y="3074288"/>
            <a:ext cx="4538871" cy="689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34" dirty="0" smtClean="0">
                <a:solidFill>
                  <a:srgbClr val="FFFFFF"/>
                </a:solidFill>
                <a:latin typeface="Cambria"/>
                <a:cs typeface="Cambria"/>
              </a:rPr>
              <a:t>QUAN ĐIỂM – MỤC TIÊU</a:t>
            </a:r>
            <a:endParaRPr lang="en-US" sz="3234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58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AI/</a:t>
            </a:r>
            <a:r>
              <a:rPr lang="en-US" dirty="0" err="1" smtClean="0"/>
              <a:t>BigData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87" y="1692399"/>
            <a:ext cx="7858844" cy="47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AI –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0835" y="1476375"/>
            <a:ext cx="583264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VOFFICE feature: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full text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ý</a:t>
            </a:r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</a:t>
            </a:r>
          </a:p>
          <a:p>
            <a:r>
              <a:rPr lang="en-US" dirty="0" smtClean="0"/>
              <a:t>1. </a:t>
            </a:r>
            <a:r>
              <a:rPr lang="en-US" dirty="0" err="1" smtClean="0"/>
              <a:t>Gợi</a:t>
            </a:r>
            <a:r>
              <a:rPr lang="en-US" dirty="0" smtClean="0"/>
              <a:t> ý UP Sell + Cross Sell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43" y="2721199"/>
            <a:ext cx="7923403" cy="35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"/>
          <p:cNvSpPr txBox="1"/>
          <p:nvPr/>
        </p:nvSpPr>
        <p:spPr>
          <a:xfrm>
            <a:off x="5052681" y="-23407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4038605" y="1631631"/>
            <a:ext cx="109991" cy="4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9382" tIns="39382" rIns="39382" bIns="39382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93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Request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1260351"/>
            <a:ext cx="10467528" cy="52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409" y="3079342"/>
            <a:ext cx="2333135" cy="15853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9702" b="1" dirty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	</a:t>
            </a:r>
            <a:r>
              <a:rPr lang="en-GB" sz="9702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endParaRPr lang="en-GB" sz="12679" b="1" dirty="0">
              <a:solidFill>
                <a:schemeClr val="bg1"/>
              </a:solidFill>
              <a:latin typeface="Times New Roman" panose="02020603050405020304" pitchFamily="18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7231" y="3656198"/>
            <a:ext cx="4170227" cy="431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5" b="1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5" b="1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endParaRPr lang="vi-VN" sz="2205" b="1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88303" y="4225796"/>
            <a:ext cx="16022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03331" y="612279"/>
            <a:ext cx="12024162" cy="33586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sz="2300" b="1" dirty="0">
                <a:solidFill>
                  <a:schemeClr val="accent2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THẢO LUẬN</a:t>
            </a:r>
            <a:endParaRPr lang="en-US" sz="23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491" y="6346996"/>
            <a:ext cx="1053720" cy="701393"/>
          </a:xfrm>
          <a:prstGeom prst="rect">
            <a:avLst/>
          </a:prstGeom>
        </p:spPr>
      </p:pic>
      <p:pic>
        <p:nvPicPr>
          <p:cNvPr id="1028" name="Picture 4" descr="Image result for answer and ques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07" y="612279"/>
            <a:ext cx="6250756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1"/>
            <a:ext cx="13442244" cy="7561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9685" y="1824418"/>
            <a:ext cx="5556329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16" dirty="0">
                <a:solidFill>
                  <a:schemeClr val="bg1"/>
                </a:solidFill>
                <a:latin typeface="Cambria"/>
                <a:cs typeface="Cambria"/>
              </a:rPr>
              <a:t>CHÂN THÀNH CẢM ƠN!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6497" y="4491335"/>
            <a:ext cx="9432647" cy="1336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TỔNG CÔNG TY GIẢI PHÁP DOANH NGHIỆP VIETTEL</a:t>
            </a:r>
          </a:p>
          <a:p>
            <a:r>
              <a:rPr lang="en-US" sz="1617" b="1" dirty="0">
                <a:solidFill>
                  <a:srgbClr val="FFFFFF"/>
                </a:solidFill>
                <a:latin typeface="Cambria"/>
                <a:cs typeface="Cambria"/>
              </a:rPr>
              <a:t>TRUNG </a:t>
            </a:r>
            <a:r>
              <a:rPr lang="en-US" sz="1617" b="1" dirty="0" smtClean="0">
                <a:solidFill>
                  <a:srgbClr val="FFFFFF"/>
                </a:solidFill>
                <a:latin typeface="Cambria"/>
                <a:cs typeface="Cambria"/>
              </a:rPr>
              <a:t>GIẢI </a:t>
            </a:r>
            <a:r>
              <a:rPr lang="en-US" sz="1617" b="1" dirty="0">
                <a:solidFill>
                  <a:srgbClr val="FFFFFF"/>
                </a:solidFill>
                <a:latin typeface="Cambria"/>
                <a:cs typeface="Cambria"/>
              </a:rPr>
              <a:t>PHÁP</a:t>
            </a:r>
          </a:p>
          <a:p>
            <a:r>
              <a:rPr lang="en-US" sz="1617" dirty="0" err="1">
                <a:solidFill>
                  <a:srgbClr val="FFFFFF"/>
                </a:solidFill>
                <a:latin typeface="Cambria"/>
                <a:cs typeface="Cambria"/>
              </a:rPr>
              <a:t>Địa</a:t>
            </a:r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617" dirty="0" err="1">
                <a:solidFill>
                  <a:srgbClr val="FFFFFF"/>
                </a:solidFill>
                <a:latin typeface="Cambria"/>
                <a:cs typeface="Cambria"/>
              </a:rPr>
              <a:t>chỉ</a:t>
            </a:r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: </a:t>
            </a:r>
            <a:r>
              <a:rPr lang="vi-VN" sz="1617" dirty="0">
                <a:solidFill>
                  <a:srgbClr val="FFFFFF"/>
                </a:solidFill>
                <a:latin typeface="Cambria"/>
                <a:cs typeface="Cambria"/>
              </a:rPr>
              <a:t>Tầng 20 &amp; 21 – Tòa nhà Crown – Số 1 Đường Trần Hữu Dực – Mỹ Đình 2 – Nam Từ Liêm – Hà Nội</a:t>
            </a:r>
            <a:r>
              <a:rPr lang="en-US" sz="1617" dirty="0" err="1" smtClean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endParaRPr lang="en-US" sz="1617" dirty="0">
              <a:solidFill>
                <a:srgbClr val="FFFFFF"/>
              </a:solidFill>
              <a:latin typeface="Cambria"/>
              <a:cs typeface="Cambria"/>
            </a:endParaRPr>
          </a:p>
          <a:p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Hotline: 18008000   |    Email: </a:t>
            </a:r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  <a:hlinkClick r:id="rId4"/>
              </a:rPr>
              <a:t>cskhdn@viettel.com.vn</a:t>
            </a:r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     </a:t>
            </a:r>
          </a:p>
          <a:p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Website: https</a:t>
            </a:r>
            <a:r>
              <a:rPr lang="en-US" sz="1617" dirty="0" smtClean="0">
                <a:solidFill>
                  <a:srgbClr val="FFFFFF"/>
                </a:solidFill>
                <a:latin typeface="Cambria"/>
                <a:cs typeface="Cambria"/>
              </a:rPr>
              <a:t>://Tzone.vts.viettel.vn</a:t>
            </a:r>
            <a:r>
              <a:rPr lang="en-US" sz="1617" dirty="0">
                <a:solidFill>
                  <a:srgbClr val="FFFFFF"/>
                </a:solidFill>
                <a:latin typeface="Cambria"/>
                <a:cs typeface="Cambri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405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GIÁ TRỊ CỐT LÕI TT GP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4E8319-5453-4084-B9DD-CD8BB3F6C7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1F3FB6CC-0081-48C6-BEB3-997E333962FD}"/>
              </a:ext>
            </a:extLst>
          </p:cNvPr>
          <p:cNvSpPr txBox="1"/>
          <p:nvPr/>
        </p:nvSpPr>
        <p:spPr>
          <a:xfrm>
            <a:off x="457200" y="1836415"/>
            <a:ext cx="11952907" cy="1692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Chuyên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nghiệp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Hiện</a:t>
            </a:r>
            <a:r>
              <a:rPr lang="en-US" sz="2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đại</a:t>
            </a:r>
            <a:endParaRPr lang="en-US" sz="28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Hiệu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quả</a:t>
            </a:r>
            <a:endParaRPr lang="en-US" sz="28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79674" y="339065"/>
            <a:ext cx="12024162" cy="561657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Sứ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mệnh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52500920"/>
              </p:ext>
            </p:extLst>
          </p:nvPr>
        </p:nvGraphicFramePr>
        <p:xfrm>
          <a:off x="1968947" y="651027"/>
          <a:ext cx="8961967" cy="59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167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79674" y="376136"/>
            <a:ext cx="12024162" cy="561657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1F3FB6CC-0081-48C6-BEB3-997E333962FD}"/>
              </a:ext>
            </a:extLst>
          </p:cNvPr>
          <p:cNvSpPr txBox="1"/>
          <p:nvPr/>
        </p:nvSpPr>
        <p:spPr>
          <a:xfrm>
            <a:off x="457200" y="1511638"/>
            <a:ext cx="7416403" cy="1508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buClr>
                <a:srgbClr val="95A5A6"/>
              </a:buClr>
              <a:buSzPct val="50000"/>
              <a:defRPr kern="0">
                <a:solidFill>
                  <a:srgbClr val="95A5A6"/>
                </a:solidFill>
                <a:latin typeface="Calibri" panose="020F0502020204030204" pitchFamily="34" charset="0"/>
                <a:ea typeface="Calibri"/>
                <a:cs typeface="Calibri"/>
              </a:defRPr>
            </a:lvl1pPr>
          </a:lstStyle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Lan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tỏa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Thấu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hiểu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Tận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tâm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8827" y="1548383"/>
            <a:ext cx="1166529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/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,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chóng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2-13 at 6.3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3442244" cy="7531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5643" y="3074288"/>
            <a:ext cx="4007892" cy="689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34" dirty="0" smtClean="0">
                <a:solidFill>
                  <a:srgbClr val="FFFFFF"/>
                </a:solidFill>
                <a:latin typeface="Cambria"/>
                <a:cs typeface="Cambria"/>
              </a:rPr>
              <a:t>PHÂN TÍCH NHU CẦU</a:t>
            </a:r>
            <a:endParaRPr lang="en-US" sz="3234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3447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592933"/>
              </p:ext>
            </p:extLst>
          </p:nvPr>
        </p:nvGraphicFramePr>
        <p:xfrm>
          <a:off x="8233643" y="3612337"/>
          <a:ext cx="21780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ackager Shell Object" showAsIcon="1" r:id="rId3" imgW="2178360" imgH="481320" progId="Package">
                  <p:embed/>
                </p:oleObj>
              </mc:Choice>
              <mc:Fallback>
                <p:oleObj name="Packager Shell Object" showAsIcon="1" r:id="rId3" imgW="21783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3643" y="3612337"/>
                        <a:ext cx="217805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Image result for redirect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131" y="2170814"/>
            <a:ext cx="3364061" cy="33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C792060B-CD0A-43E3-9889-AD3CEBBC07F2}" vid="{76A221FA-F944-4A9F-9377-B66E7628E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20473</TotalTime>
  <Words>583</Words>
  <Application>Microsoft Office PowerPoint</Application>
  <PresentationFormat>Custom</PresentationFormat>
  <Paragraphs>163</Paragraphs>
  <Slides>35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Roboto</vt:lpstr>
      <vt:lpstr>Roboto Light</vt:lpstr>
      <vt:lpstr>Roboto Medium</vt:lpstr>
      <vt:lpstr>Roboto Slab</vt:lpstr>
      <vt:lpstr>Times</vt:lpstr>
      <vt:lpstr>Times New Roman</vt:lpstr>
      <vt:lpstr>Wingdings</vt:lpstr>
      <vt:lpstr>Theme2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daivx;Vu Xuan Dai</dc:creator>
  <cp:lastModifiedBy>AT</cp:lastModifiedBy>
  <cp:revision>1480</cp:revision>
  <cp:lastPrinted>2014-08-26T02:13:09Z</cp:lastPrinted>
  <dcterms:created xsi:type="dcterms:W3CDTF">2013-09-04T06:48:59Z</dcterms:created>
  <dcterms:modified xsi:type="dcterms:W3CDTF">2020-02-19T03:36:10Z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BMPSD">
    <vt:lpwstr>K</vt:lpwstr>
  </property>
</Properties>
</file>